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280" r:id="rId4"/>
    <p:sldId id="281" r:id="rId5"/>
    <p:sldId id="297" r:id="rId6"/>
    <p:sldId id="313" r:id="rId7"/>
    <p:sldId id="299" r:id="rId8"/>
    <p:sldId id="301" r:id="rId9"/>
    <p:sldId id="308" r:id="rId10"/>
    <p:sldId id="309" r:id="rId11"/>
    <p:sldId id="302" r:id="rId12"/>
    <p:sldId id="303" r:id="rId13"/>
    <p:sldId id="304" r:id="rId14"/>
    <p:sldId id="310" r:id="rId15"/>
    <p:sldId id="305" r:id="rId16"/>
    <p:sldId id="307" r:id="rId17"/>
    <p:sldId id="294" r:id="rId18"/>
    <p:sldId id="288" r:id="rId19"/>
    <p:sldId id="284" r:id="rId20"/>
    <p:sldId id="311" r:id="rId21"/>
    <p:sldId id="312" r:id="rId22"/>
    <p:sldId id="285" r:id="rId23"/>
    <p:sldId id="286" r:id="rId24"/>
    <p:sldId id="287" r:id="rId25"/>
    <p:sldId id="279" r:id="rId27"/>
  </p:sldIdLst>
  <p:sldSz cx="9144000" cy="6858000" type="screen4x3"/>
  <p:notesSz cx="6858000" cy="9144000"/>
  <p:defaultTextStyle>
    <a:defPPr>
      <a:defRPr lang="zh-TW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/>
    <p:restoredTop sz="98919"/>
  </p:normalViewPr>
  <p:slideViewPr>
    <p:cSldViewPr showGuides="1">
      <p:cViewPr varScale="1">
        <p:scale>
          <a:sx n="86" d="100"/>
          <a:sy n="86" d="100"/>
        </p:scale>
        <p:origin x="1358" y="62"/>
      </p:cViewPr>
      <p:guideLst>
        <p:guide orient="horz" pos="2160"/>
        <p:guide pos="2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PMingLiU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47D842-71A7-41A7-B8C3-9A717AC35066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按一下以編輯母片文字樣式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第二層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第三層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第四層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第五層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TW" altLang="en-US" dirty="0"/>
          </a:p>
        </p:txBody>
      </p:sp>
      <p:sp>
        <p:nvSpPr>
          <p:cNvPr id="32772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675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936750" y="1346200"/>
            <a:ext cx="3346450" cy="243998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2"/>
          </p:nvPr>
        </p:nvSpPr>
        <p:spPr>
          <a:xfrm>
            <a:off x="7086600" y="63849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C2182-22FB-4F78-BD3A-619E341DB90C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2" name="Замещающий 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Calibri" panose="020F0502020204030204" pitchFamily="34" charset="0"/>
              </a:rPr>
            </a:fld>
            <a:endParaRPr lang="zh-TW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5CA729-0677-4DA3-BEA0-67511CB8BF32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FAA29B-548E-4D2D-8BDD-CCD26398842B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9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0D6044-21A9-448A-9493-96FE7EE9EF29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0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E60695-3C9C-44A4-840F-A49212676BE4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Calibri" panose="020F0502020204030204" pitchFamily="34" charset="0"/>
              </a:rPr>
            </a:fld>
            <a:endParaRPr lang="zh-TW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E60695-3C9C-44A4-840F-A49212676BE4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Calibri" panose="020F0502020204030204" pitchFamily="34" charset="0"/>
              </a:rPr>
            </a:fld>
            <a:endParaRPr lang="zh-TW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E60695-3C9C-44A4-840F-A49212676BE4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TW" altLang="en-US" dirty="0">
                <a:latin typeface="Calibri" panose="020F0502020204030204" pitchFamily="34" charset="0"/>
              </a:rPr>
            </a:fld>
            <a:endParaRPr lang="zh-TW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PMingLiU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E60695-3C9C-44A4-840F-A49212676BE4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PMingLiU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TW" altLang="en-US" dirty="0">
                <a:latin typeface="Calibri" panose="020F0502020204030204" pitchFamily="34" charset="0"/>
              </a:rPr>
            </a:fld>
            <a:endParaRPr lang="zh-TW" altLang="en-US" dirty="0">
              <a:latin typeface="Calibri" panose="020F0502020204030204" pitchFamily="34" charset="0"/>
            </a:endParaRPr>
          </a:p>
        </p:txBody>
      </p:sp>
      <p:pic>
        <p:nvPicPr>
          <p:cNvPr id="1031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835150" y="1773555"/>
            <a:ext cx="3787775" cy="243998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TW" b="1" dirty="0"/>
              <a:t>RFID UHF </a:t>
            </a:r>
            <a:r>
              <a:rPr lang="ru-RU" b="1" dirty="0"/>
              <a:t>Принтер</a:t>
            </a:r>
            <a:br>
              <a:rPr lang="ru-RU" b="1" dirty="0"/>
            </a:br>
            <a:r>
              <a:rPr lang="ru-RU" b="1" dirty="0"/>
              <a:t>Серии </a:t>
            </a:r>
            <a:r>
              <a:rPr lang="en-US" b="1" dirty="0"/>
              <a:t>ZX1000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Настройки мощности </a:t>
            </a:r>
            <a:r>
              <a:rPr lang="en-US" altLang="zh-TW" b="1" dirty="0"/>
              <a:t>RFID</a:t>
            </a:r>
            <a:endParaRPr lang="zh-TW" altLang="en-US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03350"/>
            <a:ext cx="6408738" cy="484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547813" y="1808163"/>
            <a:ext cx="1800225" cy="360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03350"/>
            <a:ext cx="6410325" cy="484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Калибровка </a:t>
            </a:r>
            <a:r>
              <a:rPr lang="en-US" altLang="zh-TW" b="1" dirty="0"/>
              <a:t>RFID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35150" y="5629275"/>
            <a:ext cx="1008063" cy="474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>
                <a:sym typeface="+mn-ea"/>
              </a:rPr>
              <a:t>Калибровка </a:t>
            </a:r>
            <a:r>
              <a:rPr lang="en-US" altLang="zh-TW" b="1" dirty="0">
                <a:sym typeface="+mn-ea"/>
              </a:rPr>
              <a:t>RFID</a:t>
            </a:r>
            <a:endParaRPr lang="ru-RU" altLang="en-US" b="1" dirty="0">
              <a:sym typeface="+mn-ea"/>
            </a:endParaRPr>
          </a:p>
        </p:txBody>
      </p:sp>
      <p:pic>
        <p:nvPicPr>
          <p:cNvPr id="2048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03350"/>
            <a:ext cx="6410325" cy="484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橢圓形圖說文字 6"/>
          <p:cNvSpPr/>
          <p:nvPr/>
        </p:nvSpPr>
        <p:spPr>
          <a:xfrm>
            <a:off x="1908175" y="3068955"/>
            <a:ext cx="1899285" cy="720725"/>
          </a:xfrm>
          <a:prstGeom prst="wedgeEllipseCallout">
            <a:avLst>
              <a:gd name="adj1" fmla="val -43230"/>
              <a:gd name="adj2" fmla="val -124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Предыдущая метка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1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2339975" y="4183063"/>
            <a:ext cx="1655763" cy="720725"/>
          </a:xfrm>
          <a:prstGeom prst="wedgeEllipseCallout">
            <a:avLst>
              <a:gd name="adj1" fmla="val -66148"/>
              <a:gd name="adj2" fmla="val 24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Лучшая позиция</a:t>
            </a:r>
            <a:endParaRPr kumimoji="1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>
                <a:sym typeface="+mn-ea"/>
              </a:rPr>
              <a:t>Калибровка </a:t>
            </a:r>
            <a:r>
              <a:rPr lang="en-US" altLang="zh-TW" b="1" dirty="0">
                <a:sym typeface="+mn-ea"/>
              </a:rPr>
              <a:t>RFID</a:t>
            </a:r>
            <a:endParaRPr lang="ru-RU" altLang="en-US" b="1" dirty="0">
              <a:sym typeface="+mn-ea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03350"/>
            <a:ext cx="6410325" cy="484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橢圓形圖說文字 6"/>
          <p:cNvSpPr/>
          <p:nvPr/>
        </p:nvSpPr>
        <p:spPr>
          <a:xfrm>
            <a:off x="2339975" y="3933825"/>
            <a:ext cx="1655763" cy="719138"/>
          </a:xfrm>
          <a:prstGeom prst="wedgeEllipseCallout">
            <a:avLst>
              <a:gd name="adj1" fmla="val -66148"/>
              <a:gd name="adj2" fmla="val 24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Лучшая позиция</a:t>
            </a:r>
            <a:endParaRPr kumimoji="1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25575"/>
            <a:ext cx="6410325" cy="484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Таймер повтора</a:t>
            </a:r>
            <a:endParaRPr lang="ru-RU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3492500" y="5373688"/>
            <a:ext cx="1800225" cy="7191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19225"/>
            <a:ext cx="6394450" cy="483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>
                <a:sym typeface="+mn-ea"/>
              </a:rPr>
              <a:t>Таймер повтора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64163" y="3149600"/>
            <a:ext cx="1584325" cy="1952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3924300" y="3573463"/>
            <a:ext cx="2087563" cy="792163"/>
          </a:xfrm>
          <a:prstGeom prst="wedgeEllipseCallout">
            <a:avLst>
              <a:gd name="adj1" fmla="val 37608"/>
              <a:gd name="adj2" fmla="val -102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Слишком малая мощность</a:t>
            </a:r>
            <a:endParaRPr kumimoji="1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6140450" y="3573463"/>
            <a:ext cx="2089150" cy="792163"/>
          </a:xfrm>
          <a:prstGeom prst="wedgeEllipseCallout">
            <a:avLst>
              <a:gd name="adj1" fmla="val -33445"/>
              <a:gd name="adj2" fmla="val -102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Слишком большая мощность</a:t>
            </a:r>
            <a:endParaRPr kumimoji="1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 animBg="1"/>
      <p:bldP spid="2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標題 6"/>
          <p:cNvSpPr>
            <a:spLocks noGrp="1"/>
          </p:cNvSpPr>
          <p:nvPr>
            <p:ph type="ctrTitle"/>
          </p:nvPr>
        </p:nvSpPr>
        <p:spPr>
          <a:xfrm>
            <a:off x="1979613" y="1628775"/>
            <a:ext cx="7772400" cy="2387600"/>
          </a:xfrm>
        </p:spPr>
        <p:txBody>
          <a:bodyPr vert="horz" wrap="square" lIns="91440" tIns="45720" rIns="91440" bIns="45720" anchor="b"/>
          <a:p>
            <a:pPr>
              <a:buClrTx/>
              <a:buSzTx/>
              <a:buFontTx/>
            </a:pPr>
            <a:r>
              <a:rPr lang="en-US" altLang="zh-TW" b="1" kern="1200" dirty="0">
                <a:latin typeface="+mj-lt"/>
                <a:ea typeface="+mj-ea"/>
                <a:cs typeface="+mj-cs"/>
              </a:rPr>
              <a:t>GoLabel RFID UHF</a:t>
            </a:r>
            <a:endParaRPr lang="zh-TW" altLang="en-US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439863"/>
            <a:ext cx="8132762" cy="488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Настройка параметров</a:t>
            </a:r>
            <a:endParaRPr lang="ru-RU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3059113" y="1670050"/>
            <a:ext cx="385763" cy="3190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3046413" y="2017713"/>
            <a:ext cx="433388" cy="619125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439863"/>
            <a:ext cx="8105775" cy="488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576580" y="365125"/>
            <a:ext cx="8425180" cy="1325880"/>
          </a:xfrm>
        </p:spPr>
        <p:txBody>
          <a:bodyPr vert="horz" wrap="square" lIns="91440" tIns="45720" rIns="91440" bIns="45720" anchor="ctr"/>
          <a:p>
            <a:r>
              <a:rPr lang="ru-RU" altLang="en-US" b="1" dirty="0"/>
              <a:t>Кодирование метки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3813175" y="1670050"/>
            <a:ext cx="314325" cy="2698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754438" y="2000250"/>
            <a:ext cx="431800" cy="781050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Чтение метки</a:t>
            </a:r>
            <a:endParaRPr lang="ru-RU" altLang="en-US" b="1" dirty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439863"/>
            <a:ext cx="8108950" cy="488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zh-TW" b="1" dirty="0"/>
              <a:t>Антенна </a:t>
            </a:r>
            <a:r>
              <a:rPr lang="en-US" altLang="zh-TW" b="1" dirty="0"/>
              <a:t>UHF </a:t>
            </a:r>
            <a:r>
              <a:rPr lang="ru-RU" b="1" dirty="0"/>
              <a:t>метки</a:t>
            </a:r>
            <a:endParaRPr lang="ru-RU" b="1" dirty="0">
              <a:ea typeface="Times New Roman" panose="02020603050405020304" pitchFamily="18" charset="0"/>
            </a:endParaRPr>
          </a:p>
        </p:txBody>
      </p:sp>
      <p:pic>
        <p:nvPicPr>
          <p:cNvPr id="10243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651500" y="1511300"/>
            <a:ext cx="1854200" cy="4525963"/>
          </a:xfrm>
        </p:spPr>
      </p:pic>
      <p:pic>
        <p:nvPicPr>
          <p:cNvPr id="10244" name="Picture 4" descr="C:\Users\HT113002\Desktop\新增資料夾 (4)\ISO-18000-C-uhf-902-928-mh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63" y="4213225"/>
            <a:ext cx="2841625" cy="185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C:\Users\HT113002\Desktop\新增資料夾 (4)\RFID-Tag-UHF-EPC-Class1-Gen2-ISO18000-6C-Standard.jpg_640x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654175"/>
            <a:ext cx="2736850" cy="2192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Чтение метки</a:t>
            </a:r>
            <a:endParaRPr lang="ru-RU" altLang="en-US" b="1" dirty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773238"/>
            <a:ext cx="4541837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563938" y="2465388"/>
            <a:ext cx="974725" cy="1603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898650"/>
            <a:ext cx="3867150" cy="404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898650"/>
            <a:ext cx="3848100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>
                <a:sym typeface="+mn-ea"/>
              </a:rPr>
              <a:t>Чтение метки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4013200" y="3076575"/>
            <a:ext cx="3313113" cy="2159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1989138"/>
            <a:ext cx="4608513" cy="348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Запись метки</a:t>
            </a:r>
            <a:endParaRPr lang="ru-RU" altLang="en-US" b="1" dirty="0"/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30388"/>
            <a:ext cx="3867150" cy="404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向右箭號 5"/>
          <p:cNvSpPr/>
          <p:nvPr/>
        </p:nvSpPr>
        <p:spPr>
          <a:xfrm>
            <a:off x="3924300" y="2981325"/>
            <a:ext cx="647700" cy="2159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1428750"/>
            <a:ext cx="8024812" cy="4862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Печать</a:t>
            </a:r>
            <a:endParaRPr lang="ru-RU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4132263" y="1660525"/>
            <a:ext cx="295275" cy="3905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字方塊 4"/>
          <p:cNvSpPr txBox="1"/>
          <p:nvPr/>
        </p:nvSpPr>
        <p:spPr>
          <a:xfrm>
            <a:off x="2858770" y="5846763"/>
            <a:ext cx="35674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dirty="0"/>
              <a:t>Спасибо за внимание!</a:t>
            </a:r>
            <a:endParaRPr lang="ru-R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en-US" b="1" dirty="0"/>
              <a:t>Ячейки памяти </a:t>
            </a:r>
            <a:r>
              <a:rPr lang="en-US" altLang="zh-TW" b="1" dirty="0"/>
              <a:t>UHF </a:t>
            </a:r>
            <a:r>
              <a:rPr lang="ru-RU" altLang="en-US" b="1" dirty="0"/>
              <a:t>метки</a:t>
            </a:r>
            <a:endParaRPr lang="ru-RU" altLang="en-US" b="1" dirty="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844675"/>
            <a:ext cx="8789987" cy="417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347345" y="365125"/>
            <a:ext cx="8504555" cy="1325880"/>
          </a:xfrm>
        </p:spPr>
        <p:txBody>
          <a:bodyPr vert="horz" wrap="square" lIns="91440" tIns="45720" rIns="91440" bIns="45720" anchor="ctr"/>
          <a:p>
            <a:r>
              <a:rPr lang="en-US" altLang="zh-TW" b="1" dirty="0"/>
              <a:t>RFID UHF </a:t>
            </a:r>
            <a:r>
              <a:rPr lang="ru-RU" altLang="en-US" b="1" dirty="0"/>
              <a:t>Принтер</a:t>
            </a:r>
            <a:r>
              <a:rPr lang="en-US" altLang="zh-TW" b="1" dirty="0"/>
              <a:t> – </a:t>
            </a:r>
            <a:r>
              <a:rPr lang="ru-RU" altLang="en-US" b="1" dirty="0"/>
              <a:t>Серия </a:t>
            </a:r>
            <a:r>
              <a:rPr lang="en-US" altLang="zh-TW" b="1" dirty="0"/>
              <a:t>ZX</a:t>
            </a:r>
            <a:r>
              <a:rPr lang="ru-RU" altLang="en-US" b="1" dirty="0"/>
              <a:t>1000</a:t>
            </a:r>
            <a:endParaRPr lang="ru-RU" dirty="0"/>
          </a:p>
        </p:txBody>
      </p:sp>
      <p:pic>
        <p:nvPicPr>
          <p:cNvPr id="12291" name="Picture 2" descr="C:\Users\HT113002\Pictures\c1b155351f0ec6ccd63c903b860c889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773238"/>
            <a:ext cx="4562475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557338"/>
            <a:ext cx="2765425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橢圓形圖說文字 4"/>
          <p:cNvSpPr/>
          <p:nvPr/>
        </p:nvSpPr>
        <p:spPr>
          <a:xfrm>
            <a:off x="4427538" y="2565400"/>
            <a:ext cx="3744913" cy="1223963"/>
          </a:xfrm>
          <a:prstGeom prst="wedgeEllipseCallout">
            <a:avLst>
              <a:gd name="adj1" fmla="val -110211"/>
              <a:gd name="adj2" fmla="val 79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Верхняя антенна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^XSET,RFID,ANTENNA,1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4572000" y="4005263"/>
            <a:ext cx="3744913" cy="1223963"/>
          </a:xfrm>
          <a:prstGeom prst="wedgeEllipseCallout">
            <a:avLst>
              <a:gd name="adj1" fmla="val -115970"/>
              <a:gd name="adj2" fmla="val -26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Нижняя антенна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^XSET,RFID,ANTENNA,0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797935" y="5310505"/>
          <a:ext cx="5198110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935"/>
                <a:gridCol w="1728470"/>
                <a:gridCol w="1703705"/>
              </a:tblGrid>
              <a:tr h="253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MingLiU"/>
                        </a:rPr>
                        <a:t>Расстояние от </a:t>
                      </a:r>
                      <a:r>
                        <a:rPr lang="ru-RU" altLang="en-US" sz="1600">
                          <a:effectLst/>
                          <a:sym typeface="+mn-ea"/>
                        </a:rPr>
                        <a:t>антенны до печатающей головки</a:t>
                      </a:r>
                      <a:endParaRPr lang="ru-RU" altLang="en-US" sz="1600" b="0" i="0" u="none" strike="noStrike">
                        <a:solidFill>
                          <a:srgbClr val="000000"/>
                        </a:solidFill>
                        <a:effectLst/>
                        <a:latin typeface="PMingLiU"/>
                        <a:sym typeface="+mn-ea"/>
                      </a:endParaRPr>
                    </a:p>
                    <a:p>
                      <a:pPr algn="ctr" fontAlgn="ctr"/>
                      <a:endParaRPr lang="ru-RU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PMingLiU"/>
                      </a:endParaRPr>
                    </a:p>
                  </a:txBody>
                  <a:tcPr marL="9525" marR="9525" marT="9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en-US" sz="1600" u="none" strike="noStrike" dirty="0">
                          <a:effectLst/>
                        </a:rPr>
                        <a:t>Верхняя антенна</a:t>
                      </a:r>
                      <a:endParaRPr lang="ru-RU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MingLiU"/>
                      </a:endParaRPr>
                    </a:p>
                  </a:txBody>
                  <a:tcPr marL="9525" marR="9525" marT="9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en-US" sz="1600" u="none" strike="noStrike" dirty="0">
                          <a:effectLst/>
                        </a:rPr>
                        <a:t>Нижняя антенна</a:t>
                      </a:r>
                      <a:endParaRPr lang="ru-RU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MingLiU"/>
                      </a:endParaRPr>
                    </a:p>
                  </a:txBody>
                  <a:tcPr marL="9525" marR="9525" marT="9549" marB="0" anchor="ctr"/>
                </a:tc>
              </a:tr>
              <a:tr h="975360">
                <a:tc vMerge="1">
                  <a:tcPr marL="9525" marR="9525" marT="9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38 </a:t>
                      </a:r>
                      <a:r>
                        <a:rPr lang="ru-RU" altLang="en-US" sz="1600" u="none" strike="noStrike" dirty="0">
                          <a:effectLst/>
                        </a:rPr>
                        <a:t>мм</a:t>
                      </a:r>
                      <a:endParaRPr lang="ru-RU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MingLiU"/>
                      </a:endParaRPr>
                    </a:p>
                  </a:txBody>
                  <a:tcPr marL="9525" marR="9525" marT="9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25 </a:t>
                      </a:r>
                      <a:r>
                        <a:rPr lang="ru-RU" altLang="en-US" sz="1600" u="none" strike="noStrike" dirty="0">
                          <a:effectLst/>
                        </a:rPr>
                        <a:t>мм</a:t>
                      </a:r>
                      <a:endParaRPr lang="ru-RU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MingLiU"/>
                      </a:endParaRPr>
                    </a:p>
                  </a:txBody>
                  <a:tcPr marL="9525" marR="9525" marT="9549" marB="0"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546725" y="5301615"/>
            <a:ext cx="1746250" cy="12280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2340" y="5301615"/>
            <a:ext cx="1703705" cy="12280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2" name="標題 1"/>
          <p:cNvSpPr>
            <a:spLocks noGrp="1"/>
          </p:cNvSpPr>
          <p:nvPr/>
        </p:nvSpPr>
        <p:spPr>
          <a:xfrm>
            <a:off x="899160" y="276860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PMingLiU" pitchFamily="18" charset="-120"/>
              </a:defRPr>
            </a:lvl9pPr>
          </a:lstStyle>
          <a:p>
            <a:r>
              <a:rPr lang="ru-RU" b="1" dirty="0"/>
              <a:t>Расположение антенны</a:t>
            </a:r>
            <a:endParaRPr lang="ru-RU" b="1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1" grpId="0" bldLvl="0" animBg="1"/>
      <p:bldP spid="11" grpId="1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en-US" altLang="zh-TW" b="1" dirty="0">
                <a:sym typeface="+mn-ea"/>
              </a:rPr>
              <a:t>RFID UHF </a:t>
            </a:r>
            <a:r>
              <a:rPr lang="ru-RU" altLang="en-US" b="1" dirty="0">
                <a:sym typeface="+mn-ea"/>
              </a:rPr>
              <a:t>Принтер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863" y="1527175"/>
            <a:ext cx="7886700" cy="17287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Поддерживаемые протоколы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EPC Class 1 Gen 2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ISO 18000-6C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內容版面配置區 2"/>
          <p:cNvSpPr txBox="1"/>
          <p:nvPr/>
        </p:nvSpPr>
        <p:spPr bwMode="auto">
          <a:xfrm>
            <a:off x="666750" y="3357563"/>
            <a:ext cx="7886700" cy="1081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Поддерживаемые частоты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840 ~ 960 MHz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內容版面配置區 2"/>
          <p:cNvGraphicFramePr/>
          <p:nvPr/>
        </p:nvGraphicFramePr>
        <p:xfrm>
          <a:off x="611188" y="4438650"/>
          <a:ext cx="8224838" cy="188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62"/>
                <a:gridCol w="1003656"/>
                <a:gridCol w="1302945"/>
                <a:gridCol w="1221510"/>
                <a:gridCol w="1221510"/>
                <a:gridCol w="1140077"/>
                <a:gridCol w="1140075"/>
              </a:tblGrid>
              <a:tr h="558066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Страна</a:t>
                      </a:r>
                      <a:endParaRPr lang="ru-RU" altLang="en-US" sz="18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США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en-US" sz="1800" b="0" dirty="0">
                          <a:latin typeface="+mn-lt"/>
                        </a:rPr>
                        <a:t>Европа</a:t>
                      </a:r>
                      <a:endParaRPr lang="ru-RU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Тайвань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Корея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Китай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</a:tr>
              <a:tr h="13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en-US" sz="1800" b="0" dirty="0">
                          <a:latin typeface="+mn-lt"/>
                        </a:rPr>
                        <a:t>Частота</a:t>
                      </a:r>
                      <a:br>
                        <a:rPr lang="zh-TW" altLang="en-US" sz="1800" b="0" u="none" strike="noStrike" dirty="0">
                          <a:effectLst/>
                          <a:latin typeface="+mn-lt"/>
                        </a:rPr>
                      </a:br>
                      <a:r>
                        <a:rPr lang="en-US" altLang="zh-TW" sz="1800" b="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altLang="en-US" sz="1800" b="0" u="none" strike="noStrike" dirty="0">
                          <a:effectLst/>
                          <a:latin typeface="+mn-lt"/>
                        </a:rPr>
                        <a:t>МГц</a:t>
                      </a: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902-928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865-868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952-954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922-928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910-914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920-925</a:t>
                      </a:r>
                      <a:b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altLang="zh-TW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840-845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1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標題 6"/>
          <p:cNvSpPr>
            <a:spLocks noGrp="1"/>
          </p:cNvSpPr>
          <p:nvPr>
            <p:ph type="ctrTitle"/>
          </p:nvPr>
        </p:nvSpPr>
        <p:spPr>
          <a:xfrm>
            <a:off x="1908175" y="2205038"/>
            <a:ext cx="7772400" cy="2387600"/>
          </a:xfrm>
        </p:spPr>
        <p:txBody>
          <a:bodyPr vert="horz" wrap="square" lIns="91440" tIns="45720" rIns="91440" bIns="45720" anchor="b"/>
          <a:p>
            <a:pPr>
              <a:buClrTx/>
              <a:buSzTx/>
              <a:buFontTx/>
            </a:pPr>
            <a:r>
              <a:rPr lang="ru-RU" altLang="en-US" b="1" kern="1200" dirty="0">
                <a:latin typeface="+mj-lt"/>
                <a:ea typeface="+mj-ea"/>
                <a:cs typeface="+mj-cs"/>
              </a:rPr>
              <a:t>Утилита </a:t>
            </a:r>
            <a:r>
              <a:rPr lang="en-US" altLang="zh-TW" b="1" kern="1200" dirty="0">
                <a:latin typeface="+mj-lt"/>
                <a:ea typeface="+mj-ea"/>
                <a:cs typeface="+mj-cs"/>
              </a:rPr>
              <a:t>GoDEX </a:t>
            </a:r>
            <a:br>
              <a:rPr lang="en-US" altLang="zh-TW" b="1" kern="1200" dirty="0">
                <a:latin typeface="+mj-lt"/>
                <a:ea typeface="+mj-ea"/>
                <a:cs typeface="+mj-cs"/>
              </a:rPr>
            </a:br>
            <a:r>
              <a:rPr lang="ru-RU" altLang="en-US" b="1" kern="1200" dirty="0">
                <a:latin typeface="+mj-lt"/>
                <a:ea typeface="+mj-ea"/>
                <a:cs typeface="+mj-cs"/>
              </a:rPr>
              <a:t>для </a:t>
            </a:r>
            <a:r>
              <a:rPr lang="en-US" altLang="zh-TW" b="1" kern="1200" dirty="0">
                <a:latin typeface="+mj-lt"/>
                <a:ea typeface="+mj-ea"/>
                <a:cs typeface="+mj-cs"/>
              </a:rPr>
              <a:t>RFID </a:t>
            </a:r>
            <a:r>
              <a:rPr lang="ru-RU" altLang="en-US" b="1" kern="1200" dirty="0">
                <a:latin typeface="+mj-lt"/>
                <a:ea typeface="+mj-ea"/>
                <a:cs typeface="+mj-cs"/>
              </a:rPr>
              <a:t>Принтера</a:t>
            </a:r>
            <a:endParaRPr lang="ru-RU" altLang="en-US" b="1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altLang="zh-TW" b="1" dirty="0"/>
              <a:t>Дополнительные параметры</a:t>
            </a:r>
            <a:endParaRPr lang="ru-RU" altLang="zh-TW" b="1" dirty="0"/>
          </a:p>
        </p:txBody>
      </p:sp>
      <p:pic>
        <p:nvPicPr>
          <p:cNvPr id="16387" name="圖片 4" descr="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989138"/>
            <a:ext cx="6335712" cy="3992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547813" y="2708275"/>
            <a:ext cx="3024188" cy="11525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6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1063" y="2968625"/>
            <a:ext cx="5705475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標題 1"/>
          <p:cNvSpPr>
            <a:spLocks noGrp="1"/>
          </p:cNvSpPr>
          <p:nvPr>
            <p:ph type="title"/>
          </p:nvPr>
        </p:nvSpPr>
        <p:spPr>
          <a:xfrm>
            <a:off x="628650" y="508635"/>
            <a:ext cx="7886700" cy="1325563"/>
          </a:xfrm>
        </p:spPr>
        <p:txBody>
          <a:bodyPr vert="horz" wrap="square" lIns="91440" tIns="45720" rIns="91440" bIns="45720" anchor="ctr"/>
          <a:p>
            <a:pPr algn="r"/>
            <a:r>
              <a:rPr lang="ru-RU" altLang="en-US" b="1" dirty="0"/>
              <a:t>Калибровка этикетки - только в ручную!</a:t>
            </a:r>
            <a:endParaRPr lang="ru-RU" altLang="en-US" b="1" dirty="0"/>
          </a:p>
        </p:txBody>
      </p:sp>
      <p:pic>
        <p:nvPicPr>
          <p:cNvPr id="17412" name="Picture 4" descr="C:\Users\HT113002\Desktop\新增資料夾 (4)\ISO-18000-C-uhf-902-928-mh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230688"/>
            <a:ext cx="2841625" cy="185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C:\Users\HT113002\Desktop\新增資料夾 (4)\RFID-Tag-UHF-EPC-Class1-Gen2-ISO18000-6C-Standard.jpg_640x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628775"/>
            <a:ext cx="2736850" cy="21923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線單箭頭接點 6"/>
          <p:cNvCxnSpPr/>
          <p:nvPr/>
        </p:nvCxnSpPr>
        <p:spPr>
          <a:xfrm>
            <a:off x="3205163" y="2868613"/>
            <a:ext cx="4030663" cy="113665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3173413" y="4230688"/>
            <a:ext cx="4062413" cy="6223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7235825" y="3716338"/>
            <a:ext cx="1081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DEX Standard PPT Format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GoDEX Standard PPT Format</Template>
  <TotalTime>0</TotalTime>
  <Words>930</Words>
  <Application>WPS Presentation</Application>
  <PresentationFormat>如螢幕大小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PMingLiU</vt:lpstr>
      <vt:lpstr>Calibri Light</vt:lpstr>
      <vt:lpstr>Microsoft JhengHei</vt:lpstr>
      <vt:lpstr>Times New Roman</vt:lpstr>
      <vt:lpstr>PMingLiU</vt:lpstr>
      <vt:lpstr>Microsoft YaHei</vt:lpstr>
      <vt:lpstr/>
      <vt:lpstr>Arial Unicode MS</vt:lpstr>
      <vt:lpstr>PMingLiU</vt:lpstr>
      <vt:lpstr>PMingLiU</vt:lpstr>
      <vt:lpstr>GoDEX Standard PPT Format</vt:lpstr>
      <vt:lpstr>RFID UHF Принтер Серии ZX1000</vt:lpstr>
      <vt:lpstr>Антенна UHF метки</vt:lpstr>
      <vt:lpstr>Ячейки памяти UHF метки</vt:lpstr>
      <vt:lpstr>RFID UHF Принтер – Серия ZX1000</vt:lpstr>
      <vt:lpstr>PowerPoint 演示文稿</vt:lpstr>
      <vt:lpstr>RFID UHF Принтер</vt:lpstr>
      <vt:lpstr>Утилита GoDEX  для RFID Принтера</vt:lpstr>
      <vt:lpstr>Зачем?</vt:lpstr>
      <vt:lpstr>Калибровка этикетки - только в ручную!</vt:lpstr>
      <vt:lpstr>Настройки мощности RFID</vt:lpstr>
      <vt:lpstr>Калибровка RFID</vt:lpstr>
      <vt:lpstr>Калибровка RFID</vt:lpstr>
      <vt:lpstr>Калибровка RFID</vt:lpstr>
      <vt:lpstr>Таймер повтора</vt:lpstr>
      <vt:lpstr>Таймер повтора</vt:lpstr>
      <vt:lpstr>GoLabel RFID UHF</vt:lpstr>
      <vt:lpstr>Настройка параметров</vt:lpstr>
      <vt:lpstr>Кодирование метки</vt:lpstr>
      <vt:lpstr>Чтение метки</vt:lpstr>
      <vt:lpstr>Чтение метки</vt:lpstr>
      <vt:lpstr>Чтение метки</vt:lpstr>
      <vt:lpstr>Запись метки</vt:lpstr>
      <vt:lpstr>Печать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RT900 (4-TT) ID</dc:title>
  <dc:creator>吳家慶</dc:creator>
  <cp:lastModifiedBy>smag</cp:lastModifiedBy>
  <cp:revision>571</cp:revision>
  <dcterms:created xsi:type="dcterms:W3CDTF">2011-05-12T06:31:00Z</dcterms:created>
  <dcterms:modified xsi:type="dcterms:W3CDTF">2020-08-04T12:10:53Z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1049-11.2.0.9070</vt:lpwstr>
  </property>
</Properties>
</file>