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79" r:id="rId4"/>
    <p:sldId id="258" r:id="rId5"/>
    <p:sldId id="271" r:id="rId6"/>
    <p:sldId id="272" r:id="rId7"/>
    <p:sldId id="268" r:id="rId8"/>
    <p:sldId id="275" r:id="rId9"/>
    <p:sldId id="273" r:id="rId10"/>
    <p:sldId id="276" r:id="rId11"/>
    <p:sldId id="277" r:id="rId12"/>
    <p:sldId id="262" r:id="rId13"/>
    <p:sldId id="278" r:id="rId14"/>
    <p:sldId id="264" r:id="rId15"/>
    <p:sldId id="266" r:id="rId16"/>
    <p:sldId id="274" r:id="rId17"/>
    <p:sldId id="29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455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7476D-3A06-4051-96AA-FBC846544131}" type="doc">
      <dgm:prSet loTypeId="urn:microsoft.com/office/officeart/2008/layout/BubblePictureList" loCatId="picture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zh-TW" altLang="en-US"/>
        </a:p>
      </dgm:t>
    </dgm:pt>
    <dgm:pt modelId="{FE5B85A1-CB12-4C13-BED8-6E300BB42FB9}">
      <dgm:prSet phldrT="[文字]" custT="1"/>
      <dgm:spPr/>
      <dgm:t>
        <a:bodyPr/>
        <a:lstStyle/>
        <a:p>
          <a:r>
            <a:rPr lang="en-US" altLang="zh-TW" sz="1200" b="1" dirty="0" err="1">
              <a:solidFill>
                <a:schemeClr val="tx1">
                  <a:lumMod val="75000"/>
                  <a:lumOff val="25000"/>
                </a:schemeClr>
              </a:solidFill>
            </a:rPr>
            <a:t>AppLock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7D150E-372D-426A-954F-131A8ED7C82C}" type="parTrans" cxnId="{7FBAE8EB-3E0C-4FE4-8761-F6A7C4869159}">
      <dgm:prSet/>
      <dgm:spPr/>
      <dgm:t>
        <a:bodyPr/>
        <a:lstStyle/>
        <a:p>
          <a:endParaRPr lang="zh-TW" altLang="en-US"/>
        </a:p>
      </dgm:t>
    </dgm:pt>
    <dgm:pt modelId="{1A35367D-7133-4972-B982-C08F0407E358}" type="sibTrans" cxnId="{7FBAE8EB-3E0C-4FE4-8761-F6A7C4869159}">
      <dgm:prSet/>
      <dgm:spPr/>
      <dgm:t>
        <a:bodyPr/>
        <a:lstStyle/>
        <a:p>
          <a:endParaRPr lang="zh-TW" altLang="en-US"/>
        </a:p>
      </dgm:t>
    </dgm:pt>
    <dgm:pt modelId="{1372FE44-4A30-4CEE-8C3A-13D40AC100F7}">
      <dgm:prSet phldrT="[文字]" custT="1"/>
      <dgm:spPr/>
      <dgm:t>
        <a:bodyPr/>
        <a:lstStyle/>
        <a:p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Эмуляция Терминала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EA5C887-414B-4720-85CF-D83669CC6628}" type="parTrans" cxnId="{90B54882-AD3E-453B-820B-441C122E52AD}">
      <dgm:prSet/>
      <dgm:spPr/>
      <dgm:t>
        <a:bodyPr/>
        <a:lstStyle/>
        <a:p>
          <a:endParaRPr lang="zh-TW" altLang="en-US"/>
        </a:p>
      </dgm:t>
    </dgm:pt>
    <dgm:pt modelId="{2BD41F2B-0705-4C6D-9991-50F1099025E7}" type="sibTrans" cxnId="{90B54882-AD3E-453B-820B-441C122E52AD}">
      <dgm:prSet/>
      <dgm:spPr/>
      <dgm:t>
        <a:bodyPr/>
        <a:lstStyle/>
        <a:p>
          <a:endParaRPr lang="zh-TW" altLang="en-US"/>
        </a:p>
      </dgm:t>
    </dgm:pt>
    <dgm:pt modelId="{081EF9D0-C641-4C2B-AD12-DFD022D4F223}">
      <dgm:prSet phldrT="[文字]" custT="1"/>
      <dgm:spPr/>
      <dgm:t>
        <a:bodyPr/>
        <a:lstStyle/>
        <a:p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Настройки </a:t>
          </a:r>
          <a:b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US" altLang="zh-TW" sz="1200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WiFi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7D9AF22-604F-4D93-B0BD-D61B7B504F9D}" type="sibTrans" cxnId="{9013A5B2-9441-4BBA-B093-74CD3EFBB2BA}">
      <dgm:prSet/>
      <dgm:spPr/>
      <dgm:t>
        <a:bodyPr/>
        <a:lstStyle/>
        <a:p>
          <a:endParaRPr lang="zh-TW" altLang="en-US"/>
        </a:p>
      </dgm:t>
    </dgm:pt>
    <dgm:pt modelId="{C6B2F4BE-0D7E-47A0-9980-668A14D36F65}" type="parTrans" cxnId="{9013A5B2-9441-4BBA-B093-74CD3EFBB2BA}">
      <dgm:prSet/>
      <dgm:spPr/>
      <dgm:t>
        <a:bodyPr/>
        <a:lstStyle/>
        <a:p>
          <a:endParaRPr lang="zh-TW" altLang="en-US"/>
        </a:p>
      </dgm:t>
    </dgm:pt>
    <dgm:pt modelId="{93A41DA8-5E40-4AFC-8185-199296D332E6}">
      <dgm:prSet custT="1"/>
      <dgm:spPr/>
      <dgm:t>
        <a:bodyPr/>
        <a:lstStyle/>
        <a:p>
          <a:r>
            <a:rPr lang="en-US" altLang="zh-TW" sz="1200" b="1" dirty="0">
              <a:solidFill>
                <a:schemeClr val="tx1">
                  <a:lumMod val="75000"/>
                  <a:lumOff val="25000"/>
                </a:schemeClr>
              </a:solidFill>
            </a:rPr>
            <a:t>Wireless Manager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7831C3-9810-4ECA-8516-4143E149B24C}" type="parTrans" cxnId="{E8ED8725-A0AD-410D-8FF8-A1710625DD73}">
      <dgm:prSet/>
      <dgm:spPr/>
      <dgm:t>
        <a:bodyPr/>
        <a:lstStyle/>
        <a:p>
          <a:endParaRPr lang="zh-TW" altLang="en-US"/>
        </a:p>
      </dgm:t>
    </dgm:pt>
    <dgm:pt modelId="{8E20CE31-BC4B-4C0E-B398-8E74227FE17D}" type="sibTrans" cxnId="{E8ED8725-A0AD-410D-8FF8-A1710625DD73}">
      <dgm:prSet/>
      <dgm:spPr/>
      <dgm:t>
        <a:bodyPr/>
        <a:lstStyle/>
        <a:p>
          <a:endParaRPr lang="zh-TW" altLang="en-US"/>
        </a:p>
      </dgm:t>
    </dgm:pt>
    <dgm:pt modelId="{55820A72-A9EB-4FB3-82C8-AC80A382821D}">
      <dgm:prSet custT="1"/>
      <dgm:spPr/>
      <dgm:t>
        <a:bodyPr/>
        <a:lstStyle/>
        <a:p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Передача данных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53CD00F-AE37-40E2-B2A6-948B2C2C1DB3}" type="parTrans" cxnId="{7FAD7CBE-DFA2-4D08-A378-5B62B966AAA2}">
      <dgm:prSet/>
      <dgm:spPr/>
      <dgm:t>
        <a:bodyPr/>
        <a:lstStyle/>
        <a:p>
          <a:endParaRPr lang="zh-TW" altLang="en-US"/>
        </a:p>
      </dgm:t>
    </dgm:pt>
    <dgm:pt modelId="{7F92F735-2A95-4839-9C11-7C559691F2CB}" type="sibTrans" cxnId="{7FAD7CBE-DFA2-4D08-A378-5B62B966AAA2}">
      <dgm:prSet/>
      <dgm:spPr/>
      <dgm:t>
        <a:bodyPr/>
        <a:lstStyle/>
        <a:p>
          <a:endParaRPr lang="zh-TW" altLang="en-US"/>
        </a:p>
      </dgm:t>
    </dgm:pt>
    <dgm:pt modelId="{4B896A38-E454-4077-A1D8-987852385AE8}">
      <dgm:prSet custT="1"/>
      <dgm:spPr/>
      <dgm:t>
        <a:bodyPr/>
        <a:lstStyle/>
        <a:p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Авто запуск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6E96BC-8573-473B-A7AB-FE720C62A123}" type="parTrans" cxnId="{448623EA-C31D-4863-B452-E0647346DCBA}">
      <dgm:prSet/>
      <dgm:spPr/>
      <dgm:t>
        <a:bodyPr/>
        <a:lstStyle/>
        <a:p>
          <a:endParaRPr lang="zh-TW" altLang="en-US"/>
        </a:p>
      </dgm:t>
    </dgm:pt>
    <dgm:pt modelId="{D0875DF9-7B8F-4766-88B4-2D9A4D57DFCA}" type="sibTrans" cxnId="{448623EA-C31D-4863-B452-E0647346DCBA}">
      <dgm:prSet/>
      <dgm:spPr/>
      <dgm:t>
        <a:bodyPr/>
        <a:lstStyle/>
        <a:p>
          <a:endParaRPr lang="zh-TW" altLang="en-US"/>
        </a:p>
      </dgm:t>
    </dgm:pt>
    <dgm:pt modelId="{E4CA1495-7181-486B-8134-FAD2492C2C76}">
      <dgm:prSet custT="1"/>
      <dgm:spPr/>
      <dgm:t>
        <a:bodyPr anchor="ctr"/>
        <a:lstStyle/>
        <a:p>
          <a:pPr algn="l"/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Мобильная связь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3363BD-4FF3-4412-BDD6-6E1ECCCE77A2}" type="parTrans" cxnId="{F2FFDC4E-8B7C-4BFD-9C2E-6DE142B83513}">
      <dgm:prSet/>
      <dgm:spPr/>
      <dgm:t>
        <a:bodyPr/>
        <a:lstStyle/>
        <a:p>
          <a:endParaRPr lang="zh-TW" altLang="en-US"/>
        </a:p>
      </dgm:t>
    </dgm:pt>
    <dgm:pt modelId="{D508BA1C-4184-4B4D-990D-B155F5C4646E}" type="sibTrans" cxnId="{F2FFDC4E-8B7C-4BFD-9C2E-6DE142B83513}">
      <dgm:prSet/>
      <dgm:spPr/>
      <dgm:t>
        <a:bodyPr/>
        <a:lstStyle/>
        <a:p>
          <a:endParaRPr lang="zh-TW" altLang="en-US"/>
        </a:p>
      </dgm:t>
    </dgm:pt>
    <dgm:pt modelId="{C2496AD3-8FDA-458A-92BD-B564B6647D0C}">
      <dgm:prSet phldrT="[文字]" phldr="1"/>
      <dgm:spPr/>
      <dgm:t>
        <a:bodyPr/>
        <a:lstStyle/>
        <a:p>
          <a:endParaRPr lang="zh-TW" altLang="en-US" dirty="0"/>
        </a:p>
      </dgm:t>
    </dgm:pt>
    <dgm:pt modelId="{8AE90E95-5215-43DB-840D-ED96E2A4B1E8}" type="parTrans" cxnId="{C31766B8-24F4-4318-AD33-E85D967490C5}">
      <dgm:prSet/>
      <dgm:spPr/>
      <dgm:t>
        <a:bodyPr/>
        <a:lstStyle/>
        <a:p>
          <a:endParaRPr lang="zh-TW" altLang="en-US"/>
        </a:p>
      </dgm:t>
    </dgm:pt>
    <dgm:pt modelId="{F81655CB-3353-4E00-A145-805BA0863729}" type="sibTrans" cxnId="{C31766B8-24F4-4318-AD33-E85D967490C5}">
      <dgm:prSet/>
      <dgm:spPr/>
      <dgm:t>
        <a:bodyPr/>
        <a:lstStyle/>
        <a:p>
          <a:endParaRPr lang="zh-TW" altLang="en-US"/>
        </a:p>
      </dgm:t>
    </dgm:pt>
    <dgm:pt modelId="{B9F26DC8-B90F-426A-9C2A-4910D4543E24}">
      <dgm:prSet custT="1"/>
      <dgm:spPr/>
      <dgm:t>
        <a:bodyPr/>
        <a:lstStyle/>
        <a:p>
          <a:r>
            <a:rPr lang="ru-RU" altLang="zh-TW" sz="12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Считыватель ШК</a:t>
          </a:r>
          <a:endParaRPr lang="zh-TW" altLang="en-US" sz="12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626C4F3-824B-4DDD-B165-C41D793FDE2B}" type="sibTrans" cxnId="{03738B89-751F-43AD-9E9D-9E3B52FF10B7}">
      <dgm:prSet/>
      <dgm:spPr/>
      <dgm:t>
        <a:bodyPr/>
        <a:lstStyle/>
        <a:p>
          <a:endParaRPr lang="zh-TW" altLang="en-US"/>
        </a:p>
      </dgm:t>
    </dgm:pt>
    <dgm:pt modelId="{DC0DDDE0-6124-4149-AE59-C02B5B6E0E8A}" type="parTrans" cxnId="{03738B89-751F-43AD-9E9D-9E3B52FF10B7}">
      <dgm:prSet/>
      <dgm:spPr/>
      <dgm:t>
        <a:bodyPr/>
        <a:lstStyle/>
        <a:p>
          <a:endParaRPr lang="zh-TW" altLang="en-US"/>
        </a:p>
      </dgm:t>
    </dgm:pt>
    <dgm:pt modelId="{CA2D6BA9-9B6F-4F86-851E-FCED60CE76DA}" type="pres">
      <dgm:prSet presAssocID="{9C37476D-3A06-4051-96AA-FBC846544131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C2298E7A-4EAC-4276-8C0F-28B7053C145F}" type="pres">
      <dgm:prSet presAssocID="{FE5B85A1-CB12-4C13-BED8-6E300BB42FB9}" presName="parent_text_1" presStyleLbl="revTx" presStyleIdx="0" presStyleCnt="8" custLinFactNeighborX="7722" custLinFactNeighborY="-30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05E09-8CF1-469B-A073-79813BC69C41}" type="pres">
      <dgm:prSet presAssocID="{FE5B85A1-CB12-4C13-BED8-6E300BB42FB9}" presName="image_accent_1" presStyleCnt="0"/>
      <dgm:spPr/>
    </dgm:pt>
    <dgm:pt modelId="{F021FCC9-6149-4D25-AE7A-D4DC12F2BF05}" type="pres">
      <dgm:prSet presAssocID="{FE5B85A1-CB12-4C13-BED8-6E300BB42FB9}" presName="imageAccentRepeatNode" presStyleLbl="alignNode1" presStyleIdx="0" presStyleCnt="13"/>
      <dgm:spPr/>
    </dgm:pt>
    <dgm:pt modelId="{B6BB7386-9600-4DE6-B414-76C26036F998}" type="pres">
      <dgm:prSet presAssocID="{FE5B85A1-CB12-4C13-BED8-6E300BB42FB9}" presName="accent_1" presStyleLbl="alignNode1" presStyleIdx="1" presStyleCnt="13"/>
      <dgm:spPr/>
    </dgm:pt>
    <dgm:pt modelId="{C2231805-146C-44BB-B021-A3D1CF996942}" type="pres">
      <dgm:prSet presAssocID="{1A35367D-7133-4972-B982-C08F0407E358}" presName="image_1" presStyleCnt="0"/>
      <dgm:spPr/>
    </dgm:pt>
    <dgm:pt modelId="{508BC744-EDB4-43DA-A23E-54F8FDB3386B}" type="pres">
      <dgm:prSet presAssocID="{1A35367D-7133-4972-B982-C08F0407E358}" presName="imageRepeatNode" presStyleLbl="fgImgPlace1" presStyleIdx="0" presStyleCnt="8"/>
      <dgm:spPr/>
      <dgm:t>
        <a:bodyPr/>
        <a:lstStyle/>
        <a:p>
          <a:endParaRPr lang="ru-RU"/>
        </a:p>
      </dgm:t>
    </dgm:pt>
    <dgm:pt modelId="{5049F453-9CFE-4F74-A125-7CA530133A2F}" type="pres">
      <dgm:prSet presAssocID="{1372FE44-4A30-4CEE-8C3A-13D40AC100F7}" presName="parent_text_2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6B6E1-6FD7-4072-BBE5-BF7EAD812D82}" type="pres">
      <dgm:prSet presAssocID="{1372FE44-4A30-4CEE-8C3A-13D40AC100F7}" presName="image_accent_2" presStyleCnt="0"/>
      <dgm:spPr/>
    </dgm:pt>
    <dgm:pt modelId="{F784128A-0D6B-43A5-A35E-1F132C39AFBF}" type="pres">
      <dgm:prSet presAssocID="{1372FE44-4A30-4CEE-8C3A-13D40AC100F7}" presName="imageAccentRepeatNode" presStyleLbl="alignNode1" presStyleIdx="2" presStyleCnt="13"/>
      <dgm:spPr/>
    </dgm:pt>
    <dgm:pt modelId="{58AD999A-257E-46E1-8276-DCBE9B52A4C8}" type="pres">
      <dgm:prSet presAssocID="{2BD41F2B-0705-4C6D-9991-50F1099025E7}" presName="image_2" presStyleCnt="0"/>
      <dgm:spPr/>
    </dgm:pt>
    <dgm:pt modelId="{73139BE6-88D6-48B6-A06A-010DAEC445D9}" type="pres">
      <dgm:prSet presAssocID="{2BD41F2B-0705-4C6D-9991-50F1099025E7}" presName="imageRepeatNode" presStyleLbl="fgImgPlace1" presStyleIdx="1" presStyleCnt="8"/>
      <dgm:spPr/>
      <dgm:t>
        <a:bodyPr/>
        <a:lstStyle/>
        <a:p>
          <a:endParaRPr lang="ru-RU"/>
        </a:p>
      </dgm:t>
    </dgm:pt>
    <dgm:pt modelId="{C16C0E9A-203A-4397-9C93-08C874E26AC7}" type="pres">
      <dgm:prSet presAssocID="{081EF9D0-C641-4C2B-AD12-DFD022D4F223}" presName="image_accent_3" presStyleCnt="0"/>
      <dgm:spPr/>
    </dgm:pt>
    <dgm:pt modelId="{A5BC8147-B9D8-4103-BD3E-836D6C908500}" type="pres">
      <dgm:prSet presAssocID="{081EF9D0-C641-4C2B-AD12-DFD022D4F223}" presName="imageAccentRepeatNode" presStyleLbl="alignNode1" presStyleIdx="3" presStyleCnt="13"/>
      <dgm:spPr/>
    </dgm:pt>
    <dgm:pt modelId="{05E67408-F424-4562-BCC9-4301C72E7A3D}" type="pres">
      <dgm:prSet presAssocID="{081EF9D0-C641-4C2B-AD12-DFD022D4F223}" presName="parent_text_3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19F00-71F4-43EE-BA59-328370D42F94}" type="pres">
      <dgm:prSet presAssocID="{081EF9D0-C641-4C2B-AD12-DFD022D4F223}" presName="accent_2" presStyleLbl="alignNode1" presStyleIdx="4" presStyleCnt="13"/>
      <dgm:spPr/>
    </dgm:pt>
    <dgm:pt modelId="{4DB074D9-0A3F-4F72-B7F7-3DB4DFA8AF03}" type="pres">
      <dgm:prSet presAssocID="{081EF9D0-C641-4C2B-AD12-DFD022D4F223}" presName="accent_3" presStyleLbl="alignNode1" presStyleIdx="5" presStyleCnt="13"/>
      <dgm:spPr/>
    </dgm:pt>
    <dgm:pt modelId="{B5337441-7AC7-4A04-8C78-C7FCE5EC9B1F}" type="pres">
      <dgm:prSet presAssocID="{57D9AF22-604F-4D93-B0BD-D61B7B504F9D}" presName="image_3" presStyleCnt="0"/>
      <dgm:spPr/>
    </dgm:pt>
    <dgm:pt modelId="{AD85EC2E-EE4A-4093-A09D-59BC52DE689B}" type="pres">
      <dgm:prSet presAssocID="{57D9AF22-604F-4D93-B0BD-D61B7B504F9D}" presName="imageRepeatNode" presStyleLbl="fgImgPlace1" presStyleIdx="2" presStyleCnt="8"/>
      <dgm:spPr/>
      <dgm:t>
        <a:bodyPr/>
        <a:lstStyle/>
        <a:p>
          <a:endParaRPr lang="ru-RU"/>
        </a:p>
      </dgm:t>
    </dgm:pt>
    <dgm:pt modelId="{0D5259B6-B5B7-46AD-9740-3814635BD8CF}" type="pres">
      <dgm:prSet presAssocID="{93A41DA8-5E40-4AFC-8185-199296D332E6}" presName="image_accent_4" presStyleCnt="0"/>
      <dgm:spPr/>
    </dgm:pt>
    <dgm:pt modelId="{FD7573DD-562A-4C0D-B4FD-DA85A6847283}" type="pres">
      <dgm:prSet presAssocID="{93A41DA8-5E40-4AFC-8185-199296D332E6}" presName="imageAccentRepeatNode" presStyleLbl="alignNode1" presStyleIdx="6" presStyleCnt="13"/>
      <dgm:spPr/>
    </dgm:pt>
    <dgm:pt modelId="{84E90DFF-D609-4064-8C5D-0B318DFADCC5}" type="pres">
      <dgm:prSet presAssocID="{93A41DA8-5E40-4AFC-8185-199296D332E6}" presName="parent_text_4" presStyleLbl="revTx" presStyleIdx="3" presStyleCnt="8" custLinFactNeighborX="1542" custLinFactNeighborY="23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A9A05-BD3A-4BA3-9835-1D552F69F9D7}" type="pres">
      <dgm:prSet presAssocID="{93A41DA8-5E40-4AFC-8185-199296D332E6}" presName="accent_4" presStyleLbl="alignNode1" presStyleIdx="7" presStyleCnt="13"/>
      <dgm:spPr/>
    </dgm:pt>
    <dgm:pt modelId="{8133B246-6962-4842-B378-72827B1655F0}" type="pres">
      <dgm:prSet presAssocID="{8E20CE31-BC4B-4C0E-B398-8E74227FE17D}" presName="image_4" presStyleCnt="0"/>
      <dgm:spPr/>
    </dgm:pt>
    <dgm:pt modelId="{9A8790F4-BC74-48EA-BA60-3F655F08E039}" type="pres">
      <dgm:prSet presAssocID="{8E20CE31-BC4B-4C0E-B398-8E74227FE17D}" presName="imageRepeatNode" presStyleLbl="fgImgPlace1" presStyleIdx="3" presStyleCnt="8"/>
      <dgm:spPr/>
      <dgm:t>
        <a:bodyPr/>
        <a:lstStyle/>
        <a:p>
          <a:endParaRPr lang="ru-RU"/>
        </a:p>
      </dgm:t>
    </dgm:pt>
    <dgm:pt modelId="{BB613BE1-4D22-4925-8BAA-BD6C14EBDF8A}" type="pres">
      <dgm:prSet presAssocID="{55820A72-A9EB-4FB3-82C8-AC80A382821D}" presName="image_accent_5" presStyleCnt="0"/>
      <dgm:spPr/>
    </dgm:pt>
    <dgm:pt modelId="{7D31C1D0-5FEC-4615-B983-A75B0D46FE82}" type="pres">
      <dgm:prSet presAssocID="{55820A72-A9EB-4FB3-82C8-AC80A382821D}" presName="imageAccentRepeatNode" presStyleLbl="alignNode1" presStyleIdx="8" presStyleCnt="13"/>
      <dgm:spPr/>
    </dgm:pt>
    <dgm:pt modelId="{9A7E9048-0D71-4745-A9D4-640F2CDB0680}" type="pres">
      <dgm:prSet presAssocID="{55820A72-A9EB-4FB3-82C8-AC80A382821D}" presName="parent_text_5" presStyleLbl="revTx" presStyleIdx="4" presStyleCnt="8" custLinFactNeighborX="2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9E332-245A-4704-98EB-D6E836A8ADD1}" type="pres">
      <dgm:prSet presAssocID="{7F92F735-2A95-4839-9C11-7C559691F2CB}" presName="image_5" presStyleCnt="0"/>
      <dgm:spPr/>
    </dgm:pt>
    <dgm:pt modelId="{D243F86B-AA71-4F64-B6EE-85DD0DE8A6F5}" type="pres">
      <dgm:prSet presAssocID="{7F92F735-2A95-4839-9C11-7C559691F2CB}" presName="imageRepeatNode" presStyleLbl="fgImgPlace1" presStyleIdx="4" presStyleCnt="8"/>
      <dgm:spPr/>
      <dgm:t>
        <a:bodyPr/>
        <a:lstStyle/>
        <a:p>
          <a:endParaRPr lang="ru-RU"/>
        </a:p>
      </dgm:t>
    </dgm:pt>
    <dgm:pt modelId="{C5FC86F9-73BE-4490-B78C-DA6D85ED464B}" type="pres">
      <dgm:prSet presAssocID="{4B896A38-E454-4077-A1D8-987852385AE8}" presName="parent_text_6" presStyleLbl="revTx" presStyleIdx="5" presStyleCnt="8" custLinFactNeighborY="4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7ABCF-D63E-4E0D-AC77-F8D266FBC877}" type="pres">
      <dgm:prSet presAssocID="{4B896A38-E454-4077-A1D8-987852385AE8}" presName="image_accent_6" presStyleCnt="0"/>
      <dgm:spPr/>
    </dgm:pt>
    <dgm:pt modelId="{AD23F8FC-74A2-42FA-A9FC-FFC4039B5A19}" type="pres">
      <dgm:prSet presAssocID="{4B896A38-E454-4077-A1D8-987852385AE8}" presName="imageAccentRepeatNode" presStyleLbl="alignNode1" presStyleIdx="9" presStyleCnt="13"/>
      <dgm:spPr/>
    </dgm:pt>
    <dgm:pt modelId="{DC261F7A-9D1F-4E61-AD32-BE2862E2AF15}" type="pres">
      <dgm:prSet presAssocID="{4B896A38-E454-4077-A1D8-987852385AE8}" presName="accent_5" presStyleLbl="alignNode1" presStyleIdx="10" presStyleCnt="13"/>
      <dgm:spPr/>
    </dgm:pt>
    <dgm:pt modelId="{5100CF8D-73A9-4111-B9F0-D5CC1814140F}" type="pres">
      <dgm:prSet presAssocID="{D0875DF9-7B8F-4766-88B4-2D9A4D57DFCA}" presName="image_6" presStyleCnt="0"/>
      <dgm:spPr/>
    </dgm:pt>
    <dgm:pt modelId="{D2A8CDC3-E57B-455C-834C-58E43325B370}" type="pres">
      <dgm:prSet presAssocID="{D0875DF9-7B8F-4766-88B4-2D9A4D57DFCA}" presName="imageRepeatNode" presStyleLbl="fgImgPlace1" presStyleIdx="5" presStyleCnt="8"/>
      <dgm:spPr/>
      <dgm:t>
        <a:bodyPr/>
        <a:lstStyle/>
        <a:p>
          <a:endParaRPr lang="ru-RU"/>
        </a:p>
      </dgm:t>
    </dgm:pt>
    <dgm:pt modelId="{4906DE90-4382-4C0B-A785-1AC3B27663B5}" type="pres">
      <dgm:prSet presAssocID="{B9F26DC8-B90F-426A-9C2A-4910D4543E24}" presName="parent_text_7" presStyleLbl="revTx" presStyleIdx="6" presStyleCnt="8" custScaleX="137713" custLinFactNeighborX="-13641" custLinFactNeighborY="13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687E8-0607-4F44-967A-7152002173D7}" type="pres">
      <dgm:prSet presAssocID="{B9F26DC8-B90F-426A-9C2A-4910D4543E24}" presName="image_accent_7" presStyleCnt="0"/>
      <dgm:spPr/>
    </dgm:pt>
    <dgm:pt modelId="{D8DA299D-C7DA-492D-BD48-0D38212ED2BD}" type="pres">
      <dgm:prSet presAssocID="{B9F26DC8-B90F-426A-9C2A-4910D4543E24}" presName="imageAccentRepeatNode" presStyleLbl="alignNode1" presStyleIdx="11" presStyleCnt="13"/>
      <dgm:spPr/>
    </dgm:pt>
    <dgm:pt modelId="{5E2F9475-1077-489C-9343-AFE9B9FCF49F}" type="pres">
      <dgm:prSet presAssocID="{D626C4F3-824B-4DDD-B165-C41D793FDE2B}" presName="image_7" presStyleCnt="0"/>
      <dgm:spPr/>
    </dgm:pt>
    <dgm:pt modelId="{A721A1F2-922C-4BC7-B273-E6D28081942D}" type="pres">
      <dgm:prSet presAssocID="{D626C4F3-824B-4DDD-B165-C41D793FDE2B}" presName="imageRepeatNode" presStyleLbl="fgImgPlace1" presStyleIdx="6" presStyleCnt="8"/>
      <dgm:spPr/>
      <dgm:t>
        <a:bodyPr/>
        <a:lstStyle/>
        <a:p>
          <a:endParaRPr lang="ru-RU"/>
        </a:p>
      </dgm:t>
    </dgm:pt>
    <dgm:pt modelId="{32F98933-82CC-44C0-8B7E-124D4AF3DB51}" type="pres">
      <dgm:prSet presAssocID="{E4CA1495-7181-486B-8134-FAD2492C2C76}" presName="parent_text_8" presStyleLbl="revTx" presStyleIdx="7" presStyleCnt="8" custScaleX="125126" custLinFactNeighborX="131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88EDB-DF3D-4E63-911A-8E9CEAA9AACF}" type="pres">
      <dgm:prSet presAssocID="{E4CA1495-7181-486B-8134-FAD2492C2C76}" presName="image_accent_8" presStyleCnt="0"/>
      <dgm:spPr/>
    </dgm:pt>
    <dgm:pt modelId="{9CFFE627-D67E-42AC-B3FB-3FA001CEBBDA}" type="pres">
      <dgm:prSet presAssocID="{E4CA1495-7181-486B-8134-FAD2492C2C76}" presName="imageAccentRepeatNode" presStyleLbl="alignNode1" presStyleIdx="12" presStyleCnt="13"/>
      <dgm:spPr/>
    </dgm:pt>
    <dgm:pt modelId="{C185501C-0A45-48C9-AB0E-636832AAD498}" type="pres">
      <dgm:prSet presAssocID="{D508BA1C-4184-4B4D-990D-B155F5C4646E}" presName="image_8" presStyleCnt="0"/>
      <dgm:spPr/>
    </dgm:pt>
    <dgm:pt modelId="{0AE7F667-1B18-4893-A966-D2873CDEAADA}" type="pres">
      <dgm:prSet presAssocID="{D508BA1C-4184-4B4D-990D-B155F5C4646E}" presName="imageRepeatNode" presStyleLbl="fgImgPlace1" presStyleIdx="7" presStyleCnt="8"/>
      <dgm:spPr/>
      <dgm:t>
        <a:bodyPr/>
        <a:lstStyle/>
        <a:p>
          <a:endParaRPr lang="ru-RU"/>
        </a:p>
      </dgm:t>
    </dgm:pt>
  </dgm:ptLst>
  <dgm:cxnLst>
    <dgm:cxn modelId="{D90C09C3-FE55-442F-B9D2-18E647A2B9CA}" type="presOf" srcId="{D508BA1C-4184-4B4D-990D-B155F5C4646E}" destId="{0AE7F667-1B18-4893-A966-D2873CDEAADA}" srcOrd="0" destOrd="0" presId="urn:microsoft.com/office/officeart/2008/layout/BubblePictureList"/>
    <dgm:cxn modelId="{B1385E98-4063-42BD-9E9D-6F2284207BFA}" type="presOf" srcId="{E4CA1495-7181-486B-8134-FAD2492C2C76}" destId="{32F98933-82CC-44C0-8B7E-124D4AF3DB51}" srcOrd="0" destOrd="0" presId="urn:microsoft.com/office/officeart/2008/layout/BubblePictureList"/>
    <dgm:cxn modelId="{73BFE090-7899-4C73-A539-609E27755D08}" type="presOf" srcId="{9C37476D-3A06-4051-96AA-FBC846544131}" destId="{CA2D6BA9-9B6F-4F86-851E-FCED60CE76DA}" srcOrd="0" destOrd="0" presId="urn:microsoft.com/office/officeart/2008/layout/BubblePictureList"/>
    <dgm:cxn modelId="{03738B89-751F-43AD-9E9D-9E3B52FF10B7}" srcId="{9C37476D-3A06-4051-96AA-FBC846544131}" destId="{B9F26DC8-B90F-426A-9C2A-4910D4543E24}" srcOrd="6" destOrd="0" parTransId="{DC0DDDE0-6124-4149-AE59-C02B5B6E0E8A}" sibTransId="{D626C4F3-824B-4DDD-B165-C41D793FDE2B}"/>
    <dgm:cxn modelId="{2C33A29B-D78A-490C-A233-423AAF3CAD85}" type="presOf" srcId="{93A41DA8-5E40-4AFC-8185-199296D332E6}" destId="{84E90DFF-D609-4064-8C5D-0B318DFADCC5}" srcOrd="0" destOrd="0" presId="urn:microsoft.com/office/officeart/2008/layout/BubblePictureList"/>
    <dgm:cxn modelId="{7FBAE8EB-3E0C-4FE4-8761-F6A7C4869159}" srcId="{9C37476D-3A06-4051-96AA-FBC846544131}" destId="{FE5B85A1-CB12-4C13-BED8-6E300BB42FB9}" srcOrd="0" destOrd="0" parTransId="{277D150E-372D-426A-954F-131A8ED7C82C}" sibTransId="{1A35367D-7133-4972-B982-C08F0407E358}"/>
    <dgm:cxn modelId="{9013A5B2-9441-4BBA-B093-74CD3EFBB2BA}" srcId="{9C37476D-3A06-4051-96AA-FBC846544131}" destId="{081EF9D0-C641-4C2B-AD12-DFD022D4F223}" srcOrd="2" destOrd="0" parTransId="{C6B2F4BE-0D7E-47A0-9980-668A14D36F65}" sibTransId="{57D9AF22-604F-4D93-B0BD-D61B7B504F9D}"/>
    <dgm:cxn modelId="{EA2A77FC-B2F2-40D3-81AA-AC4F6BD49BF1}" type="presOf" srcId="{1372FE44-4A30-4CEE-8C3A-13D40AC100F7}" destId="{5049F453-9CFE-4F74-A125-7CA530133A2F}" srcOrd="0" destOrd="0" presId="urn:microsoft.com/office/officeart/2008/layout/BubblePictureList"/>
    <dgm:cxn modelId="{7FAD7CBE-DFA2-4D08-A378-5B62B966AAA2}" srcId="{9C37476D-3A06-4051-96AA-FBC846544131}" destId="{55820A72-A9EB-4FB3-82C8-AC80A382821D}" srcOrd="4" destOrd="0" parTransId="{C53CD00F-AE37-40E2-B2A6-948B2C2C1DB3}" sibTransId="{7F92F735-2A95-4839-9C11-7C559691F2CB}"/>
    <dgm:cxn modelId="{F2FFDC4E-8B7C-4BFD-9C2E-6DE142B83513}" srcId="{9C37476D-3A06-4051-96AA-FBC846544131}" destId="{E4CA1495-7181-486B-8134-FAD2492C2C76}" srcOrd="7" destOrd="0" parTransId="{363363BD-4FF3-4412-BDD6-6E1ECCCE77A2}" sibTransId="{D508BA1C-4184-4B4D-990D-B155F5C4646E}"/>
    <dgm:cxn modelId="{43EE4C68-8366-486E-8E7C-A008D326682E}" type="presOf" srcId="{1A35367D-7133-4972-B982-C08F0407E358}" destId="{508BC744-EDB4-43DA-A23E-54F8FDB3386B}" srcOrd="0" destOrd="0" presId="urn:microsoft.com/office/officeart/2008/layout/BubblePictureList"/>
    <dgm:cxn modelId="{B54FF74C-2FBB-4C74-8528-CA3AE51DA323}" type="presOf" srcId="{4B896A38-E454-4077-A1D8-987852385AE8}" destId="{C5FC86F9-73BE-4490-B78C-DA6D85ED464B}" srcOrd="0" destOrd="0" presId="urn:microsoft.com/office/officeart/2008/layout/BubblePictureList"/>
    <dgm:cxn modelId="{C50D22D2-C11D-46F5-9101-D17E5E998536}" type="presOf" srcId="{D0875DF9-7B8F-4766-88B4-2D9A4D57DFCA}" destId="{D2A8CDC3-E57B-455C-834C-58E43325B370}" srcOrd="0" destOrd="0" presId="urn:microsoft.com/office/officeart/2008/layout/BubblePictureList"/>
    <dgm:cxn modelId="{B8ECEFF1-E200-44F7-82BB-0EBE39D92FA0}" type="presOf" srcId="{2BD41F2B-0705-4C6D-9991-50F1099025E7}" destId="{73139BE6-88D6-48B6-A06A-010DAEC445D9}" srcOrd="0" destOrd="0" presId="urn:microsoft.com/office/officeart/2008/layout/BubblePictureList"/>
    <dgm:cxn modelId="{2BAC4346-6489-4198-BE51-44769D9AF12B}" type="presOf" srcId="{B9F26DC8-B90F-426A-9C2A-4910D4543E24}" destId="{4906DE90-4382-4C0B-A785-1AC3B27663B5}" srcOrd="0" destOrd="0" presId="urn:microsoft.com/office/officeart/2008/layout/BubblePictureList"/>
    <dgm:cxn modelId="{1095E114-A8BC-4E61-BB24-D513DA39D1C5}" type="presOf" srcId="{081EF9D0-C641-4C2B-AD12-DFD022D4F223}" destId="{05E67408-F424-4562-BCC9-4301C72E7A3D}" srcOrd="0" destOrd="0" presId="urn:microsoft.com/office/officeart/2008/layout/BubblePictureList"/>
    <dgm:cxn modelId="{C31766B8-24F4-4318-AD33-E85D967490C5}" srcId="{9C37476D-3A06-4051-96AA-FBC846544131}" destId="{C2496AD3-8FDA-458A-92BD-B564B6647D0C}" srcOrd="8" destOrd="0" parTransId="{8AE90E95-5215-43DB-840D-ED96E2A4B1E8}" sibTransId="{F81655CB-3353-4E00-A145-805BA0863729}"/>
    <dgm:cxn modelId="{32130C33-9C6D-46C7-B77D-3E16FACA4A2E}" type="presOf" srcId="{FE5B85A1-CB12-4C13-BED8-6E300BB42FB9}" destId="{C2298E7A-4EAC-4276-8C0F-28B7053C145F}" srcOrd="0" destOrd="0" presId="urn:microsoft.com/office/officeart/2008/layout/BubblePictureList"/>
    <dgm:cxn modelId="{90B54882-AD3E-453B-820B-441C122E52AD}" srcId="{9C37476D-3A06-4051-96AA-FBC846544131}" destId="{1372FE44-4A30-4CEE-8C3A-13D40AC100F7}" srcOrd="1" destOrd="0" parTransId="{FEA5C887-414B-4720-85CF-D83669CC6628}" sibTransId="{2BD41F2B-0705-4C6D-9991-50F1099025E7}"/>
    <dgm:cxn modelId="{DD6F0028-59E3-4D72-A46A-B47EFBC11FAA}" type="presOf" srcId="{D626C4F3-824B-4DDD-B165-C41D793FDE2B}" destId="{A721A1F2-922C-4BC7-B273-E6D28081942D}" srcOrd="0" destOrd="0" presId="urn:microsoft.com/office/officeart/2008/layout/BubblePictureList"/>
    <dgm:cxn modelId="{448623EA-C31D-4863-B452-E0647346DCBA}" srcId="{9C37476D-3A06-4051-96AA-FBC846544131}" destId="{4B896A38-E454-4077-A1D8-987852385AE8}" srcOrd="5" destOrd="0" parTransId="{026E96BC-8573-473B-A7AB-FE720C62A123}" sibTransId="{D0875DF9-7B8F-4766-88B4-2D9A4D57DFCA}"/>
    <dgm:cxn modelId="{E1B03847-3DF6-4E91-961D-582B9051AE13}" type="presOf" srcId="{57D9AF22-604F-4D93-B0BD-D61B7B504F9D}" destId="{AD85EC2E-EE4A-4093-A09D-59BC52DE689B}" srcOrd="0" destOrd="0" presId="urn:microsoft.com/office/officeart/2008/layout/BubblePictureList"/>
    <dgm:cxn modelId="{E8ED8725-A0AD-410D-8FF8-A1710625DD73}" srcId="{9C37476D-3A06-4051-96AA-FBC846544131}" destId="{93A41DA8-5E40-4AFC-8185-199296D332E6}" srcOrd="3" destOrd="0" parTransId="{027831C3-9810-4ECA-8516-4143E149B24C}" sibTransId="{8E20CE31-BC4B-4C0E-B398-8E74227FE17D}"/>
    <dgm:cxn modelId="{67C2993E-D383-424A-8C1A-B687D16BFD1B}" type="presOf" srcId="{8E20CE31-BC4B-4C0E-B398-8E74227FE17D}" destId="{9A8790F4-BC74-48EA-BA60-3F655F08E039}" srcOrd="0" destOrd="0" presId="urn:microsoft.com/office/officeart/2008/layout/BubblePictureList"/>
    <dgm:cxn modelId="{4E405F1F-A7BF-41AC-82EE-3C2BD9E8DC82}" type="presOf" srcId="{7F92F735-2A95-4839-9C11-7C559691F2CB}" destId="{D243F86B-AA71-4F64-B6EE-85DD0DE8A6F5}" srcOrd="0" destOrd="0" presId="urn:microsoft.com/office/officeart/2008/layout/BubblePictureList"/>
    <dgm:cxn modelId="{795B405A-35B2-4539-9E4F-A84A634A3260}" type="presOf" srcId="{55820A72-A9EB-4FB3-82C8-AC80A382821D}" destId="{9A7E9048-0D71-4745-A9D4-640F2CDB0680}" srcOrd="0" destOrd="0" presId="urn:microsoft.com/office/officeart/2008/layout/BubblePictureList"/>
    <dgm:cxn modelId="{BB9D3248-A351-4F42-9856-A96C98F7CA1B}" type="presParOf" srcId="{CA2D6BA9-9B6F-4F86-851E-FCED60CE76DA}" destId="{C2298E7A-4EAC-4276-8C0F-28B7053C145F}" srcOrd="0" destOrd="0" presId="urn:microsoft.com/office/officeart/2008/layout/BubblePictureList"/>
    <dgm:cxn modelId="{EA3230FF-EC29-4BDD-8378-44994ED68301}" type="presParOf" srcId="{CA2D6BA9-9B6F-4F86-851E-FCED60CE76DA}" destId="{46405E09-8CF1-469B-A073-79813BC69C41}" srcOrd="1" destOrd="0" presId="urn:microsoft.com/office/officeart/2008/layout/BubblePictureList"/>
    <dgm:cxn modelId="{66961696-F08F-42E9-9A44-76A4ABE6D74D}" type="presParOf" srcId="{46405E09-8CF1-469B-A073-79813BC69C41}" destId="{F021FCC9-6149-4D25-AE7A-D4DC12F2BF05}" srcOrd="0" destOrd="0" presId="urn:microsoft.com/office/officeart/2008/layout/BubblePictureList"/>
    <dgm:cxn modelId="{436F7625-1DA7-41E9-84E5-ECA7305641B6}" type="presParOf" srcId="{CA2D6BA9-9B6F-4F86-851E-FCED60CE76DA}" destId="{B6BB7386-9600-4DE6-B414-76C26036F998}" srcOrd="2" destOrd="0" presId="urn:microsoft.com/office/officeart/2008/layout/BubblePictureList"/>
    <dgm:cxn modelId="{7163F9F2-2DA1-4CA1-9D1F-9048AF86D9D6}" type="presParOf" srcId="{CA2D6BA9-9B6F-4F86-851E-FCED60CE76DA}" destId="{C2231805-146C-44BB-B021-A3D1CF996942}" srcOrd="3" destOrd="0" presId="urn:microsoft.com/office/officeart/2008/layout/BubblePictureList"/>
    <dgm:cxn modelId="{029D3CAB-B86D-4701-8326-0B5C57827FB4}" type="presParOf" srcId="{C2231805-146C-44BB-B021-A3D1CF996942}" destId="{508BC744-EDB4-43DA-A23E-54F8FDB3386B}" srcOrd="0" destOrd="0" presId="urn:microsoft.com/office/officeart/2008/layout/BubblePictureList"/>
    <dgm:cxn modelId="{B37B2C39-E9EE-4D4B-8454-4939EE9D97F4}" type="presParOf" srcId="{CA2D6BA9-9B6F-4F86-851E-FCED60CE76DA}" destId="{5049F453-9CFE-4F74-A125-7CA530133A2F}" srcOrd="4" destOrd="0" presId="urn:microsoft.com/office/officeart/2008/layout/BubblePictureList"/>
    <dgm:cxn modelId="{5FD318A2-D958-4655-8F84-A2538986BFFF}" type="presParOf" srcId="{CA2D6BA9-9B6F-4F86-851E-FCED60CE76DA}" destId="{2986B6E1-6FD7-4072-BBE5-BF7EAD812D82}" srcOrd="5" destOrd="0" presId="urn:microsoft.com/office/officeart/2008/layout/BubblePictureList"/>
    <dgm:cxn modelId="{2CBC98AF-D00B-4FC4-85FA-A9CE636016BC}" type="presParOf" srcId="{2986B6E1-6FD7-4072-BBE5-BF7EAD812D82}" destId="{F784128A-0D6B-43A5-A35E-1F132C39AFBF}" srcOrd="0" destOrd="0" presId="urn:microsoft.com/office/officeart/2008/layout/BubblePictureList"/>
    <dgm:cxn modelId="{4B0831FE-1290-42D5-806C-5E165559E962}" type="presParOf" srcId="{CA2D6BA9-9B6F-4F86-851E-FCED60CE76DA}" destId="{58AD999A-257E-46E1-8276-DCBE9B52A4C8}" srcOrd="6" destOrd="0" presId="urn:microsoft.com/office/officeart/2008/layout/BubblePictureList"/>
    <dgm:cxn modelId="{2FE880B2-945D-4977-9A78-29182BFC4FC8}" type="presParOf" srcId="{58AD999A-257E-46E1-8276-DCBE9B52A4C8}" destId="{73139BE6-88D6-48B6-A06A-010DAEC445D9}" srcOrd="0" destOrd="0" presId="urn:microsoft.com/office/officeart/2008/layout/BubblePictureList"/>
    <dgm:cxn modelId="{587BB3F5-D9AB-45B8-9136-C5702F5D9EE1}" type="presParOf" srcId="{CA2D6BA9-9B6F-4F86-851E-FCED60CE76DA}" destId="{C16C0E9A-203A-4397-9C93-08C874E26AC7}" srcOrd="7" destOrd="0" presId="urn:microsoft.com/office/officeart/2008/layout/BubblePictureList"/>
    <dgm:cxn modelId="{264D33A7-AF8F-4704-9B9E-67DB3CE57BDC}" type="presParOf" srcId="{C16C0E9A-203A-4397-9C93-08C874E26AC7}" destId="{A5BC8147-B9D8-4103-BD3E-836D6C908500}" srcOrd="0" destOrd="0" presId="urn:microsoft.com/office/officeart/2008/layout/BubblePictureList"/>
    <dgm:cxn modelId="{A8E6F631-2445-4883-A1DF-8DBBA0B6DB59}" type="presParOf" srcId="{CA2D6BA9-9B6F-4F86-851E-FCED60CE76DA}" destId="{05E67408-F424-4562-BCC9-4301C72E7A3D}" srcOrd="8" destOrd="0" presId="urn:microsoft.com/office/officeart/2008/layout/BubblePictureList"/>
    <dgm:cxn modelId="{D5BD97B5-7725-4094-97E5-6A9FC74AC899}" type="presParOf" srcId="{CA2D6BA9-9B6F-4F86-851E-FCED60CE76DA}" destId="{E4F19F00-71F4-43EE-BA59-328370D42F94}" srcOrd="9" destOrd="0" presId="urn:microsoft.com/office/officeart/2008/layout/BubblePictureList"/>
    <dgm:cxn modelId="{40C72540-F65D-4F9E-9A43-2CDC098073E2}" type="presParOf" srcId="{CA2D6BA9-9B6F-4F86-851E-FCED60CE76DA}" destId="{4DB074D9-0A3F-4F72-B7F7-3DB4DFA8AF03}" srcOrd="10" destOrd="0" presId="urn:microsoft.com/office/officeart/2008/layout/BubblePictureList"/>
    <dgm:cxn modelId="{A3C44E0D-D5C8-4551-8861-DA5BF853976E}" type="presParOf" srcId="{CA2D6BA9-9B6F-4F86-851E-FCED60CE76DA}" destId="{B5337441-7AC7-4A04-8C78-C7FCE5EC9B1F}" srcOrd="11" destOrd="0" presId="urn:microsoft.com/office/officeart/2008/layout/BubblePictureList"/>
    <dgm:cxn modelId="{C9B4FC9D-029D-4FAC-965F-FF3CBF2B5C1C}" type="presParOf" srcId="{B5337441-7AC7-4A04-8C78-C7FCE5EC9B1F}" destId="{AD85EC2E-EE4A-4093-A09D-59BC52DE689B}" srcOrd="0" destOrd="0" presId="urn:microsoft.com/office/officeart/2008/layout/BubblePictureList"/>
    <dgm:cxn modelId="{F707BD17-9753-4AAD-9605-72DEDC15B9B5}" type="presParOf" srcId="{CA2D6BA9-9B6F-4F86-851E-FCED60CE76DA}" destId="{0D5259B6-B5B7-46AD-9740-3814635BD8CF}" srcOrd="12" destOrd="0" presId="urn:microsoft.com/office/officeart/2008/layout/BubblePictureList"/>
    <dgm:cxn modelId="{F206EBFE-1B39-4AEA-93A4-9C44CFC1D19E}" type="presParOf" srcId="{0D5259B6-B5B7-46AD-9740-3814635BD8CF}" destId="{FD7573DD-562A-4C0D-B4FD-DA85A6847283}" srcOrd="0" destOrd="0" presId="urn:microsoft.com/office/officeart/2008/layout/BubblePictureList"/>
    <dgm:cxn modelId="{F90BF448-676E-4A17-BC78-72D28564D223}" type="presParOf" srcId="{CA2D6BA9-9B6F-4F86-851E-FCED60CE76DA}" destId="{84E90DFF-D609-4064-8C5D-0B318DFADCC5}" srcOrd="13" destOrd="0" presId="urn:microsoft.com/office/officeart/2008/layout/BubblePictureList"/>
    <dgm:cxn modelId="{A78FEEB1-7B6E-40FE-AD25-AC4098A89DE3}" type="presParOf" srcId="{CA2D6BA9-9B6F-4F86-851E-FCED60CE76DA}" destId="{756A9A05-BD3A-4BA3-9835-1D552F69F9D7}" srcOrd="14" destOrd="0" presId="urn:microsoft.com/office/officeart/2008/layout/BubblePictureList"/>
    <dgm:cxn modelId="{6623FAA1-A76E-4E99-A39F-E406238ED47B}" type="presParOf" srcId="{CA2D6BA9-9B6F-4F86-851E-FCED60CE76DA}" destId="{8133B246-6962-4842-B378-72827B1655F0}" srcOrd="15" destOrd="0" presId="urn:microsoft.com/office/officeart/2008/layout/BubblePictureList"/>
    <dgm:cxn modelId="{3322CF89-D5A0-4DB0-8A86-E39C8B1F3D26}" type="presParOf" srcId="{8133B246-6962-4842-B378-72827B1655F0}" destId="{9A8790F4-BC74-48EA-BA60-3F655F08E039}" srcOrd="0" destOrd="0" presId="urn:microsoft.com/office/officeart/2008/layout/BubblePictureList"/>
    <dgm:cxn modelId="{78A68C74-BCE8-4E08-B0C8-830BE48B58E2}" type="presParOf" srcId="{CA2D6BA9-9B6F-4F86-851E-FCED60CE76DA}" destId="{BB613BE1-4D22-4925-8BAA-BD6C14EBDF8A}" srcOrd="16" destOrd="0" presId="urn:microsoft.com/office/officeart/2008/layout/BubblePictureList"/>
    <dgm:cxn modelId="{CDCB69FF-4D16-4491-BD40-2B0D172D5375}" type="presParOf" srcId="{BB613BE1-4D22-4925-8BAA-BD6C14EBDF8A}" destId="{7D31C1D0-5FEC-4615-B983-A75B0D46FE82}" srcOrd="0" destOrd="0" presId="urn:microsoft.com/office/officeart/2008/layout/BubblePictureList"/>
    <dgm:cxn modelId="{59E621A6-43D8-417D-856B-B8FBF89C4A93}" type="presParOf" srcId="{CA2D6BA9-9B6F-4F86-851E-FCED60CE76DA}" destId="{9A7E9048-0D71-4745-A9D4-640F2CDB0680}" srcOrd="17" destOrd="0" presId="urn:microsoft.com/office/officeart/2008/layout/BubblePictureList"/>
    <dgm:cxn modelId="{AEA4BD6C-06F7-46F7-8EA2-F72130D51502}" type="presParOf" srcId="{CA2D6BA9-9B6F-4F86-851E-FCED60CE76DA}" destId="{F6B9E332-245A-4704-98EB-D6E836A8ADD1}" srcOrd="18" destOrd="0" presId="urn:microsoft.com/office/officeart/2008/layout/BubblePictureList"/>
    <dgm:cxn modelId="{11AD1DAD-8BFA-4898-81AC-E96BD960C0CC}" type="presParOf" srcId="{F6B9E332-245A-4704-98EB-D6E836A8ADD1}" destId="{D243F86B-AA71-4F64-B6EE-85DD0DE8A6F5}" srcOrd="0" destOrd="0" presId="urn:microsoft.com/office/officeart/2008/layout/BubblePictureList"/>
    <dgm:cxn modelId="{F8138FFD-1652-490B-ACC7-0D4FF7768E5E}" type="presParOf" srcId="{CA2D6BA9-9B6F-4F86-851E-FCED60CE76DA}" destId="{C5FC86F9-73BE-4490-B78C-DA6D85ED464B}" srcOrd="19" destOrd="0" presId="urn:microsoft.com/office/officeart/2008/layout/BubblePictureList"/>
    <dgm:cxn modelId="{98632950-BEEF-4DF3-ADDC-E0EC78F4558A}" type="presParOf" srcId="{CA2D6BA9-9B6F-4F86-851E-FCED60CE76DA}" destId="{8F07ABCF-D63E-4E0D-AC77-F8D266FBC877}" srcOrd="20" destOrd="0" presId="urn:microsoft.com/office/officeart/2008/layout/BubblePictureList"/>
    <dgm:cxn modelId="{5DB5FEB3-C9BF-4729-9232-498075448B36}" type="presParOf" srcId="{8F07ABCF-D63E-4E0D-AC77-F8D266FBC877}" destId="{AD23F8FC-74A2-42FA-A9FC-FFC4039B5A19}" srcOrd="0" destOrd="0" presId="urn:microsoft.com/office/officeart/2008/layout/BubblePictureList"/>
    <dgm:cxn modelId="{1F1CA811-5D07-4CDC-BA88-DE71D2528602}" type="presParOf" srcId="{CA2D6BA9-9B6F-4F86-851E-FCED60CE76DA}" destId="{DC261F7A-9D1F-4E61-AD32-BE2862E2AF15}" srcOrd="21" destOrd="0" presId="urn:microsoft.com/office/officeart/2008/layout/BubblePictureList"/>
    <dgm:cxn modelId="{A475F700-CD0F-481D-BC68-B1094AE96ADC}" type="presParOf" srcId="{CA2D6BA9-9B6F-4F86-851E-FCED60CE76DA}" destId="{5100CF8D-73A9-4111-B9F0-D5CC1814140F}" srcOrd="22" destOrd="0" presId="urn:microsoft.com/office/officeart/2008/layout/BubblePictureList"/>
    <dgm:cxn modelId="{4B376FF7-D4B3-43B6-A788-9685D0B48369}" type="presParOf" srcId="{5100CF8D-73A9-4111-B9F0-D5CC1814140F}" destId="{D2A8CDC3-E57B-455C-834C-58E43325B370}" srcOrd="0" destOrd="0" presId="urn:microsoft.com/office/officeart/2008/layout/BubblePictureList"/>
    <dgm:cxn modelId="{9AD5B780-F99E-46DF-BB2A-09FFEE0090E3}" type="presParOf" srcId="{CA2D6BA9-9B6F-4F86-851E-FCED60CE76DA}" destId="{4906DE90-4382-4C0B-A785-1AC3B27663B5}" srcOrd="23" destOrd="0" presId="urn:microsoft.com/office/officeart/2008/layout/BubblePictureList"/>
    <dgm:cxn modelId="{96E73E2D-B967-4B53-85FC-C6B70C8D0548}" type="presParOf" srcId="{CA2D6BA9-9B6F-4F86-851E-FCED60CE76DA}" destId="{656687E8-0607-4F44-967A-7152002173D7}" srcOrd="24" destOrd="0" presId="urn:microsoft.com/office/officeart/2008/layout/BubblePictureList"/>
    <dgm:cxn modelId="{61A4472E-B996-4517-BFE6-96377490479D}" type="presParOf" srcId="{656687E8-0607-4F44-967A-7152002173D7}" destId="{D8DA299D-C7DA-492D-BD48-0D38212ED2BD}" srcOrd="0" destOrd="0" presId="urn:microsoft.com/office/officeart/2008/layout/BubblePictureList"/>
    <dgm:cxn modelId="{807E0FB9-9337-403D-BDA1-ACC649380F7D}" type="presParOf" srcId="{CA2D6BA9-9B6F-4F86-851E-FCED60CE76DA}" destId="{5E2F9475-1077-489C-9343-AFE9B9FCF49F}" srcOrd="25" destOrd="0" presId="urn:microsoft.com/office/officeart/2008/layout/BubblePictureList"/>
    <dgm:cxn modelId="{2AADE8A9-E287-40C7-A3CC-F8A353CE6628}" type="presParOf" srcId="{5E2F9475-1077-489C-9343-AFE9B9FCF49F}" destId="{A721A1F2-922C-4BC7-B273-E6D28081942D}" srcOrd="0" destOrd="0" presId="urn:microsoft.com/office/officeart/2008/layout/BubblePictureList"/>
    <dgm:cxn modelId="{67261608-1D0D-4F09-A3B7-8C99B9BBE13D}" type="presParOf" srcId="{CA2D6BA9-9B6F-4F86-851E-FCED60CE76DA}" destId="{32F98933-82CC-44C0-8B7E-124D4AF3DB51}" srcOrd="26" destOrd="0" presId="urn:microsoft.com/office/officeart/2008/layout/BubblePictureList"/>
    <dgm:cxn modelId="{0FF624E2-8605-4ABD-95C0-21029E17E9A0}" type="presParOf" srcId="{CA2D6BA9-9B6F-4F86-851E-FCED60CE76DA}" destId="{31188EDB-DF3D-4E63-911A-8E9CEAA9AACF}" srcOrd="27" destOrd="0" presId="urn:microsoft.com/office/officeart/2008/layout/BubblePictureList"/>
    <dgm:cxn modelId="{78E3A78F-167F-4332-BA71-C2B74E004E78}" type="presParOf" srcId="{31188EDB-DF3D-4E63-911A-8E9CEAA9AACF}" destId="{9CFFE627-D67E-42AC-B3FB-3FA001CEBBDA}" srcOrd="0" destOrd="0" presId="urn:microsoft.com/office/officeart/2008/layout/BubblePictureList"/>
    <dgm:cxn modelId="{D00262F3-2B00-46ED-85C4-513B227150AE}" type="presParOf" srcId="{CA2D6BA9-9B6F-4F86-851E-FCED60CE76DA}" destId="{C185501C-0A45-48C9-AB0E-636832AAD498}" srcOrd="28" destOrd="0" presId="urn:microsoft.com/office/officeart/2008/layout/BubblePictureList"/>
    <dgm:cxn modelId="{D2641322-5B89-455C-B190-4905A690ECE5}" type="presParOf" srcId="{C185501C-0A45-48C9-AB0E-636832AAD498}" destId="{0AE7F667-1B18-4893-A966-D2873CDEAADA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1FCC9-6149-4D25-AE7A-D4DC12F2BF05}">
      <dsp:nvSpPr>
        <dsp:cNvPr id="0" name=""/>
        <dsp:cNvSpPr/>
      </dsp:nvSpPr>
      <dsp:spPr>
        <a:xfrm>
          <a:off x="1943838" y="1350459"/>
          <a:ext cx="737952" cy="7380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BB7386-9600-4DE6-B414-76C26036F998}">
      <dsp:nvSpPr>
        <dsp:cNvPr id="0" name=""/>
        <dsp:cNvSpPr/>
      </dsp:nvSpPr>
      <dsp:spPr>
        <a:xfrm>
          <a:off x="3606434" y="3000660"/>
          <a:ext cx="121522" cy="12164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-827823"/>
                <a:satOff val="3318"/>
                <a:lumOff val="719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"/>
                <a:satOff val="3318"/>
                <a:lumOff val="719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"/>
                <a:satOff val="3318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27823"/>
              <a:satOff val="3318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8BC744-EDB4-43DA-A23E-54F8FDB3386B}">
      <dsp:nvSpPr>
        <dsp:cNvPr id="0" name=""/>
        <dsp:cNvSpPr/>
      </dsp:nvSpPr>
      <dsp:spPr>
        <a:xfrm>
          <a:off x="1972172" y="1378681"/>
          <a:ext cx="681283" cy="681230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84128A-0D6B-43A5-A35E-1F132C39AFBF}">
      <dsp:nvSpPr>
        <dsp:cNvPr id="0" name=""/>
        <dsp:cNvSpPr/>
      </dsp:nvSpPr>
      <dsp:spPr>
        <a:xfrm>
          <a:off x="2735310" y="1489949"/>
          <a:ext cx="385976" cy="386030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139BE6-88D6-48B6-A06A-010DAEC445D9}">
      <dsp:nvSpPr>
        <dsp:cNvPr id="0" name=""/>
        <dsp:cNvSpPr/>
      </dsp:nvSpPr>
      <dsp:spPr>
        <a:xfrm>
          <a:off x="2757978" y="1512657"/>
          <a:ext cx="340641" cy="340615"/>
        </a:xfrm>
        <a:prstGeom prst="ellipse">
          <a:avLst/>
        </a:prstGeom>
        <a:solidFill>
          <a:schemeClr val="accent5">
            <a:tint val="50000"/>
            <a:hueOff val="-1526052"/>
            <a:satOff val="6802"/>
            <a:lumOff val="6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BC8147-B9D8-4103-BD3E-836D6C908500}">
      <dsp:nvSpPr>
        <dsp:cNvPr id="0" name=""/>
        <dsp:cNvSpPr/>
      </dsp:nvSpPr>
      <dsp:spPr>
        <a:xfrm>
          <a:off x="2584194" y="944964"/>
          <a:ext cx="495221" cy="495027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19F00-71F4-43EE-BA59-328370D42F94}">
      <dsp:nvSpPr>
        <dsp:cNvPr id="0" name=""/>
        <dsp:cNvSpPr/>
      </dsp:nvSpPr>
      <dsp:spPr>
        <a:xfrm>
          <a:off x="3160325" y="1865275"/>
          <a:ext cx="121522" cy="12164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B074D9-0A3F-4F72-B7F7-3DB4DFA8AF03}">
      <dsp:nvSpPr>
        <dsp:cNvPr id="0" name=""/>
        <dsp:cNvSpPr/>
      </dsp:nvSpPr>
      <dsp:spPr>
        <a:xfrm>
          <a:off x="2414503" y="807096"/>
          <a:ext cx="219118" cy="21896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-4139115"/>
                <a:satOff val="16588"/>
                <a:lumOff val="3595"/>
                <a:alphaOff val="0"/>
                <a:shade val="51000"/>
                <a:satMod val="130000"/>
              </a:schemeClr>
            </a:gs>
            <a:gs pos="80000">
              <a:schemeClr val="accent5">
                <a:hueOff val="-4139115"/>
                <a:satOff val="16588"/>
                <a:lumOff val="3595"/>
                <a:alphaOff val="0"/>
                <a:shade val="93000"/>
                <a:satMod val="130000"/>
              </a:schemeClr>
            </a:gs>
            <a:gs pos="100000">
              <a:schemeClr val="accent5">
                <a:hueOff val="-4139115"/>
                <a:satOff val="16588"/>
                <a:lumOff val="35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139115"/>
              <a:satOff val="16588"/>
              <a:lumOff val="35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85EC2E-EE4A-4093-A09D-59BC52DE689B}">
      <dsp:nvSpPr>
        <dsp:cNvPr id="0" name=""/>
        <dsp:cNvSpPr/>
      </dsp:nvSpPr>
      <dsp:spPr>
        <a:xfrm>
          <a:off x="2610324" y="970916"/>
          <a:ext cx="442960" cy="442800"/>
        </a:xfrm>
        <a:prstGeom prst="ellipse">
          <a:avLst/>
        </a:prstGeom>
        <a:solidFill>
          <a:schemeClr val="accent5">
            <a:tint val="50000"/>
            <a:hueOff val="-3052105"/>
            <a:satOff val="13605"/>
            <a:lumOff val="12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7573DD-562A-4C0D-B4FD-DA85A6847283}">
      <dsp:nvSpPr>
        <dsp:cNvPr id="0" name=""/>
        <dsp:cNvSpPr/>
      </dsp:nvSpPr>
      <dsp:spPr>
        <a:xfrm>
          <a:off x="2639603" y="504435"/>
          <a:ext cx="347253" cy="34710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6A9A05-BD3A-4BA3-9835-1D552F69F9D7}">
      <dsp:nvSpPr>
        <dsp:cNvPr id="0" name=""/>
        <dsp:cNvSpPr/>
      </dsp:nvSpPr>
      <dsp:spPr>
        <a:xfrm>
          <a:off x="3429816" y="0"/>
          <a:ext cx="81225" cy="81098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-5794761"/>
                <a:satOff val="2322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5">
                <a:hueOff val="-5794761"/>
                <a:satOff val="2322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5">
                <a:hueOff val="-5794761"/>
                <a:satOff val="2322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794761"/>
              <a:satOff val="23223"/>
              <a:lumOff val="50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8790F4-BC74-48EA-BA60-3F655F08E039}">
      <dsp:nvSpPr>
        <dsp:cNvPr id="0" name=""/>
        <dsp:cNvSpPr/>
      </dsp:nvSpPr>
      <dsp:spPr>
        <a:xfrm>
          <a:off x="2660067" y="524872"/>
          <a:ext cx="306325" cy="306229"/>
        </a:xfrm>
        <a:prstGeom prst="ellipse">
          <a:avLst/>
        </a:prstGeom>
        <a:solidFill>
          <a:schemeClr val="accent5">
            <a:tint val="50000"/>
            <a:hueOff val="-4578157"/>
            <a:satOff val="20407"/>
            <a:lumOff val="18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31C1D0-5FEC-4615-B983-A75B0D46FE82}">
      <dsp:nvSpPr>
        <dsp:cNvPr id="0" name=""/>
        <dsp:cNvSpPr/>
      </dsp:nvSpPr>
      <dsp:spPr>
        <a:xfrm>
          <a:off x="2882964" y="180039"/>
          <a:ext cx="321752" cy="321800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43F86B-AA71-4F64-B6EE-85DD0DE8A6F5}">
      <dsp:nvSpPr>
        <dsp:cNvPr id="0" name=""/>
        <dsp:cNvSpPr/>
      </dsp:nvSpPr>
      <dsp:spPr>
        <a:xfrm>
          <a:off x="2901853" y="198854"/>
          <a:ext cx="283973" cy="283846"/>
        </a:xfrm>
        <a:prstGeom prst="ellipse">
          <a:avLst/>
        </a:prstGeom>
        <a:solidFill>
          <a:schemeClr val="accent5">
            <a:tint val="50000"/>
            <a:hueOff val="-6104209"/>
            <a:satOff val="27210"/>
            <a:lumOff val="240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D23F8FC-74A2-42FA-A9FC-FFC4039B5A19}">
      <dsp:nvSpPr>
        <dsp:cNvPr id="0" name=""/>
        <dsp:cNvSpPr/>
      </dsp:nvSpPr>
      <dsp:spPr>
        <a:xfrm>
          <a:off x="2430559" y="2068022"/>
          <a:ext cx="553149" cy="55341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261F7A-9D1F-4E61-AD32-BE2862E2AF15}">
      <dsp:nvSpPr>
        <dsp:cNvPr id="0" name=""/>
        <dsp:cNvSpPr/>
      </dsp:nvSpPr>
      <dsp:spPr>
        <a:xfrm>
          <a:off x="3186456" y="64879"/>
          <a:ext cx="162135" cy="162197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A8CDC3-E57B-455C-834C-58E43325B370}">
      <dsp:nvSpPr>
        <dsp:cNvPr id="0" name=""/>
        <dsp:cNvSpPr/>
      </dsp:nvSpPr>
      <dsp:spPr>
        <a:xfrm>
          <a:off x="2459837" y="2097218"/>
          <a:ext cx="494906" cy="494703"/>
        </a:xfrm>
        <a:prstGeom prst="ellipse">
          <a:avLst/>
        </a:prstGeom>
        <a:solidFill>
          <a:schemeClr val="accent5">
            <a:tint val="50000"/>
            <a:hueOff val="-7630261"/>
            <a:satOff val="34012"/>
            <a:lumOff val="30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DA299D-C7DA-492D-BD48-0D38212ED2BD}">
      <dsp:nvSpPr>
        <dsp:cNvPr id="0" name=""/>
        <dsp:cNvSpPr/>
      </dsp:nvSpPr>
      <dsp:spPr>
        <a:xfrm>
          <a:off x="2879815" y="2531908"/>
          <a:ext cx="347253" cy="347103"/>
        </a:xfrm>
        <a:prstGeom prst="ellipse">
          <a:avLst/>
        </a:prstGeom>
        <a:gradFill rotWithShape="0">
          <a:gsLst>
            <a:gs pos="0">
              <a:schemeClr val="accent5">
                <a:hueOff val="-9106054"/>
                <a:satOff val="36493"/>
                <a:lumOff val="7909"/>
                <a:alphaOff val="0"/>
                <a:shade val="51000"/>
                <a:satMod val="130000"/>
              </a:schemeClr>
            </a:gs>
            <a:gs pos="80000">
              <a:schemeClr val="accent5">
                <a:hueOff val="-9106054"/>
                <a:satOff val="36493"/>
                <a:lumOff val="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-9106054"/>
                <a:satOff val="36493"/>
                <a:lumOff val="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106054"/>
              <a:satOff val="36493"/>
              <a:lumOff val="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21A1F2-922C-4BC7-B273-E6D28081942D}">
      <dsp:nvSpPr>
        <dsp:cNvPr id="0" name=""/>
        <dsp:cNvSpPr/>
      </dsp:nvSpPr>
      <dsp:spPr>
        <a:xfrm>
          <a:off x="2900279" y="2552345"/>
          <a:ext cx="306325" cy="306229"/>
        </a:xfrm>
        <a:prstGeom prst="ellipse">
          <a:avLst/>
        </a:prstGeom>
        <a:solidFill>
          <a:schemeClr val="accent5">
            <a:tint val="50000"/>
            <a:hueOff val="-9156313"/>
            <a:satOff val="40815"/>
            <a:lumOff val="36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FFE627-D67E-42AC-B3FB-3FA001CEBBDA}">
      <dsp:nvSpPr>
        <dsp:cNvPr id="0" name=""/>
        <dsp:cNvSpPr/>
      </dsp:nvSpPr>
      <dsp:spPr>
        <a:xfrm>
          <a:off x="3244384" y="2759958"/>
          <a:ext cx="321752" cy="32180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E7F667-1B18-4893-A966-D2873CDEAADA}">
      <dsp:nvSpPr>
        <dsp:cNvPr id="0" name=""/>
        <dsp:cNvSpPr/>
      </dsp:nvSpPr>
      <dsp:spPr>
        <a:xfrm>
          <a:off x="3272403" y="2788181"/>
          <a:ext cx="265713" cy="265680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298E7A-4EAC-4276-8C0F-28B7053C145F}">
      <dsp:nvSpPr>
        <dsp:cNvPr id="0" name=""/>
        <dsp:cNvSpPr/>
      </dsp:nvSpPr>
      <dsp:spPr>
        <a:xfrm>
          <a:off x="1298624" y="860643"/>
          <a:ext cx="1094964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AppLock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98624" y="860643"/>
        <a:ext cx="1094964" cy="356835"/>
      </dsp:txXfrm>
    </dsp:sp>
    <dsp:sp modelId="{5049F453-9CFE-4F74-A125-7CA530133A2F}">
      <dsp:nvSpPr>
        <dsp:cNvPr id="0" name=""/>
        <dsp:cNvSpPr/>
      </dsp:nvSpPr>
      <dsp:spPr>
        <a:xfrm>
          <a:off x="3200938" y="1512657"/>
          <a:ext cx="1094964" cy="340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Эмуляция Терминала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00938" y="1512657"/>
        <a:ext cx="1094964" cy="340615"/>
      </dsp:txXfrm>
    </dsp:sp>
    <dsp:sp modelId="{05E67408-F424-4562-BCC9-4301C72E7A3D}">
      <dsp:nvSpPr>
        <dsp:cNvPr id="0" name=""/>
        <dsp:cNvSpPr/>
      </dsp:nvSpPr>
      <dsp:spPr>
        <a:xfrm>
          <a:off x="3160325" y="970916"/>
          <a:ext cx="1094964" cy="44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Настройки </a:t>
          </a:r>
          <a:b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</a:br>
          <a:r>
            <a:rPr lang="en-US" altLang="zh-TW" sz="1200" b="1" kern="1200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WiFi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160325" y="970916"/>
        <a:ext cx="1094964" cy="442800"/>
      </dsp:txXfrm>
    </dsp:sp>
    <dsp:sp modelId="{84E90DFF-D609-4064-8C5D-0B318DFADCC5}">
      <dsp:nvSpPr>
        <dsp:cNvPr id="0" name=""/>
        <dsp:cNvSpPr/>
      </dsp:nvSpPr>
      <dsp:spPr>
        <a:xfrm>
          <a:off x="3081503" y="595828"/>
          <a:ext cx="1094964" cy="30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Wireless Manager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081503" y="595828"/>
        <a:ext cx="1094964" cy="306229"/>
      </dsp:txXfrm>
    </dsp:sp>
    <dsp:sp modelId="{9A7E9048-0D71-4745-A9D4-640F2CDB0680}">
      <dsp:nvSpPr>
        <dsp:cNvPr id="0" name=""/>
        <dsp:cNvSpPr/>
      </dsp:nvSpPr>
      <dsp:spPr>
        <a:xfrm>
          <a:off x="3297522" y="202747"/>
          <a:ext cx="1094964" cy="279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Передача данных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297522" y="202747"/>
        <a:ext cx="1094964" cy="279953"/>
      </dsp:txXfrm>
    </dsp:sp>
    <dsp:sp modelId="{C5FC86F9-73BE-4490-B78C-DA6D85ED464B}">
      <dsp:nvSpPr>
        <dsp:cNvPr id="0" name=""/>
        <dsp:cNvSpPr/>
      </dsp:nvSpPr>
      <dsp:spPr>
        <a:xfrm>
          <a:off x="1277036" y="2119212"/>
          <a:ext cx="1094964" cy="494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Авто запуск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77036" y="2119212"/>
        <a:ext cx="1094964" cy="494703"/>
      </dsp:txXfrm>
    </dsp:sp>
    <dsp:sp modelId="{4906DE90-4382-4C0B-A785-1AC3B27663B5}">
      <dsp:nvSpPr>
        <dsp:cNvPr id="0" name=""/>
        <dsp:cNvSpPr/>
      </dsp:nvSpPr>
      <dsp:spPr>
        <a:xfrm>
          <a:off x="1377698" y="2661518"/>
          <a:ext cx="1507909" cy="249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Считыватель ШК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377698" y="2661518"/>
        <a:ext cx="1507909" cy="249784"/>
      </dsp:txXfrm>
    </dsp:sp>
    <dsp:sp modelId="{32F98933-82CC-44C0-8B7E-124D4AF3DB51}">
      <dsp:nvSpPr>
        <dsp:cNvPr id="0" name=""/>
        <dsp:cNvSpPr/>
      </dsp:nvSpPr>
      <dsp:spPr>
        <a:xfrm>
          <a:off x="2086292" y="2887121"/>
          <a:ext cx="1370085" cy="356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TW" sz="12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Мобильная связь</a:t>
          </a:r>
          <a:endParaRPr lang="zh-TW" altLang="en-US" sz="12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086292" y="2887121"/>
        <a:ext cx="1370085" cy="35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b"/>
            </dgm:alg>
          </dgm:if>
          <dgm:else name="Name37">
            <dgm:alg type="tx">
              <dgm:param type="lnSpCh" val="15"/>
              <dgm:param type="parTxLTRAlign" val="l"/>
              <dgm:param type="shpTxLTRAlignCh" val="l"/>
              <dgm:param type="txAnchorVert" val="b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lnSpCh" val="15"/>
              <dgm:param type="parTxLTRAlign" val="l"/>
            </dgm:alg>
          </dgm:if>
          <dgm:else name="Name44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lnSpCh" val="15"/>
              <dgm:param type="parTxLTRAlign" val="l"/>
            </dgm:alg>
          </dgm:if>
          <dgm:else name="Name52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lnSpCh" val="15"/>
              <dgm:param type="parTxLTRAlign" val="l"/>
            </dgm:alg>
          </dgm:if>
          <dgm:else name="Name59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lnSpCh" val="15"/>
              <dgm:param type="parTxLTRAlign" val="l"/>
            </dgm:alg>
          </dgm:if>
          <dgm:else name="Name66">
            <dgm:alg type="tx">
              <dgm:param type="lnSpCh" val="15"/>
              <dgm:param type="parTxLTRAlign" val="r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lnSpCh" val="15"/>
              <dgm:param type="parTxLTRAlign" val="r"/>
              <dgm:param type="shpTxLTRAlignCh" val="r"/>
            </dgm:alg>
          </dgm:if>
          <dgm:else name="Name72">
            <dgm:alg type="tx">
              <dgm:param type="lnSpCh" val="15"/>
              <dgm:param type="parTxLTRAlign" val="l"/>
              <dgm:param type="shpTxLTRAlignCh" val="l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t"/>
            </dgm:alg>
          </dgm:if>
          <dgm:else name="Name79">
            <dgm:alg type="tx">
              <dgm:param type="lnSpCh" val="15"/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lnSpCh" val="15"/>
              <dgm:param type="parTxLTRAlign" val="r"/>
              <dgm:param type="shpTxLTRAlignCh" val="r"/>
              <dgm:param type="txAnchorVert" val="t"/>
            </dgm:alg>
          </dgm:if>
          <dgm:else name="Name86">
            <dgm:alg type="tx">
              <dgm:param type="lnSpCh" val="15"/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81657-1281-4DC9-A5EF-913CAB95240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59728-8C0A-44AF-AA1E-C92BA8B9D5F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59728-8C0A-44AF-AA1E-C92BA8B9D5F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BFF8-01A8-44E6-A197-C09B963FF719}" type="datetimeFigureOut">
              <a:rPr lang="zh-TW" altLang="en-US" smtClean="0"/>
              <a:pPr/>
              <a:t>2020/7/20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B5EB-4B07-4025-A36C-35866E13FD8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8.jpe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4.png"/><Relationship Id="rId3" Type="http://schemas.openxmlformats.org/officeDocument/2006/relationships/image" Target="../media/image28.jpeg"/><Relationship Id="rId7" Type="http://schemas.openxmlformats.org/officeDocument/2006/relationships/image" Target="../media/image33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microsoft.com/office/2007/relationships/hdphoto" Target="../media/image5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mds.cipherlab.com/WMDSAgent.aspx" TargetMode="External"/><Relationship Id="rId3" Type="http://schemas.openxmlformats.org/officeDocument/2006/relationships/hyperlink" Target="http://wmds.cipherlab.com/InstallApplication.aspx?app=adcapp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mds.cipherlab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mds.cipherlab.com/InstallApplication.aspx?app=wmdsapp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8.png"/><Relationship Id="rId9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573016"/>
            <a:ext cx="8568952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2400" dirty="0" smtClean="0">
                <a:solidFill>
                  <a:schemeClr val="tx2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Конфигурация и развертывание устройств</a:t>
            </a:r>
            <a:endParaRPr lang="en-US" altLang="zh-TW" sz="2400" dirty="0" smtClean="0">
              <a:solidFill>
                <a:schemeClr val="tx2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ADC/WMDS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50303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800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15938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15938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1907704" y="25649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6060"/>
            <a:ext cx="1588870" cy="282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向右箭號 11"/>
          <p:cNvSpPr/>
          <p:nvPr/>
        </p:nvSpPr>
        <p:spPr>
          <a:xfrm>
            <a:off x="4355976" y="253329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9525" y="1268760"/>
            <a:ext cx="160496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向右箭號 13"/>
          <p:cNvSpPr/>
          <p:nvPr/>
        </p:nvSpPr>
        <p:spPr>
          <a:xfrm>
            <a:off x="6732240" y="2541500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161" y="4509120"/>
            <a:ext cx="6292644" cy="192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下箭號 3"/>
          <p:cNvSpPr/>
          <p:nvPr/>
        </p:nvSpPr>
        <p:spPr>
          <a:xfrm>
            <a:off x="7956376" y="4144071"/>
            <a:ext cx="288032" cy="365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77788"/>
            <a:ext cx="5143500" cy="5143500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489" y="3007346"/>
            <a:ext cx="764331" cy="7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8928992" cy="475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179512" y="4293096"/>
            <a:ext cx="187220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2051720" y="4077072"/>
            <a:ext cx="67687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7812360" y="3645024"/>
            <a:ext cx="648072" cy="214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79512" y="2276872"/>
            <a:ext cx="878497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413152" cy="387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323528" y="1556792"/>
            <a:ext cx="3600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333" y="2600343"/>
            <a:ext cx="8279333" cy="104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017" y="2276872"/>
            <a:ext cx="17430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手繪多邊形 13"/>
          <p:cNvSpPr/>
          <p:nvPr/>
        </p:nvSpPr>
        <p:spPr>
          <a:xfrm>
            <a:off x="1835696" y="3789040"/>
            <a:ext cx="2682730" cy="2494555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en-US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Агент </a:t>
            </a:r>
            <a:r>
              <a:rPr lang="en-US" altLang="zh-TW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WMDS</a:t>
            </a:r>
            <a:endParaRPr lang="zh-TW" altLang="en-US" sz="40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332656"/>
            <a:ext cx="74888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3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УМНОЕ РЕШЕНИЕ ДЛЯ РАЗВЕРТЫВАНИЯ</a:t>
            </a:r>
            <a:endParaRPr lang="zh-TW" altLang="en-US" sz="3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2276872"/>
            <a:ext cx="5688632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Barcode to Setting</a:t>
            </a:r>
          </a:p>
          <a:p>
            <a:endParaRPr lang="en-US" altLang="zh-TW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x-non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標楷體" panose="03000509000000000000" pitchFamily="65" charset="-120"/>
                <a:cs typeface="Calibri" panose="020F0502020204030204"/>
              </a:rPr>
              <a:t>Настройка без подключения к сети</a:t>
            </a:r>
            <a:r>
              <a:rPr lang="x-none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標楷體" panose="03000509000000000000" pitchFamily="65" charset="-120"/>
                <a:cs typeface="Calibri" panose="020F0502020204030204"/>
              </a:rPr>
              <a:t> </a:t>
            </a:r>
            <a:r>
              <a:rPr lang="ru-RU" altLang="x-non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標楷體" panose="03000509000000000000" pitchFamily="65" charset="-120"/>
                <a:cs typeface="Calibri" panose="020F0502020204030204"/>
              </a:rPr>
              <a:t>сканируя штрих-код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標楷體" panose="03000509000000000000" pitchFamily="65" charset="-120"/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標楷體" panose="03000509000000000000" pitchFamily="65" charset="-120"/>
                <a:cs typeface="Calibri" panose="020F0502020204030204"/>
              </a:rPr>
              <a:t>Быстро и просто, уменьшает время простоя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標楷體" panose="03000509000000000000" pitchFamily="65" charset="-120"/>
              <a:cs typeface="Calibri" panose="020F0502020204030204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2586" y="1900808"/>
            <a:ext cx="3361862" cy="495719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09886"/>
            <a:ext cx="70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-圖案 4"/>
          <p:cNvSpPr/>
          <p:nvPr/>
        </p:nvSpPr>
        <p:spPr>
          <a:xfrm>
            <a:off x="7668344" y="1772816"/>
            <a:ext cx="144016" cy="127992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L-圖案 7"/>
          <p:cNvSpPr/>
          <p:nvPr/>
        </p:nvSpPr>
        <p:spPr>
          <a:xfrm flipV="1">
            <a:off x="7668344" y="1068760"/>
            <a:ext cx="144016" cy="127992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L-圖案 8"/>
          <p:cNvSpPr/>
          <p:nvPr/>
        </p:nvSpPr>
        <p:spPr>
          <a:xfrm flipH="1">
            <a:off x="8388424" y="1756792"/>
            <a:ext cx="144016" cy="127992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L-圖案 9"/>
          <p:cNvSpPr/>
          <p:nvPr/>
        </p:nvSpPr>
        <p:spPr>
          <a:xfrm flipH="1" flipV="1">
            <a:off x="8388424" y="1052736"/>
            <a:ext cx="144016" cy="127992"/>
          </a:xfrm>
          <a:prstGeom prst="corne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884" y="1165820"/>
            <a:ext cx="5143500" cy="5143500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1403648" y="1124744"/>
            <a:ext cx="1568778" cy="1492413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手繪多邊形 27"/>
          <p:cNvSpPr/>
          <p:nvPr/>
        </p:nvSpPr>
        <p:spPr>
          <a:xfrm>
            <a:off x="809150" y="1268760"/>
            <a:ext cx="2682730" cy="2102954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ADC</a:t>
            </a:r>
            <a:endParaRPr lang="zh-TW" altLang="en-US" sz="40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821399" y="1185627"/>
            <a:ext cx="3598948" cy="3875458"/>
            <a:chOff x="3779912" y="1196752"/>
            <a:chExt cx="3598948" cy="3875458"/>
          </a:xfrm>
        </p:grpSpPr>
        <p:sp>
          <p:nvSpPr>
            <p:cNvPr id="29" name="圓角化單一角落矩形 28"/>
            <p:cNvSpPr/>
            <p:nvPr/>
          </p:nvSpPr>
          <p:spPr>
            <a:xfrm>
              <a:off x="3779913" y="1196752"/>
              <a:ext cx="546708" cy="558623"/>
            </a:xfrm>
            <a:prstGeom prst="round1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12000" b="-12000"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4347218" y="1205665"/>
              <a:ext cx="3031642" cy="485404"/>
            </a:xfrm>
            <a:custGeom>
              <a:avLst/>
              <a:gdLst>
                <a:gd name="connsiteX0" fmla="*/ 0 w 2700792"/>
                <a:gd name="connsiteY0" fmla="*/ 0 h 344954"/>
                <a:gd name="connsiteX1" fmla="*/ 2700792 w 2700792"/>
                <a:gd name="connsiteY1" fmla="*/ 0 h 344954"/>
                <a:gd name="connsiteX2" fmla="*/ 2700792 w 2700792"/>
                <a:gd name="connsiteY2" fmla="*/ 344954 h 344954"/>
                <a:gd name="connsiteX3" fmla="*/ 0 w 2700792"/>
                <a:gd name="connsiteY3" fmla="*/ 344954 h 344954"/>
                <a:gd name="connsiteX4" fmla="*/ 0 w 2700792"/>
                <a:gd name="connsiteY4" fmla="*/ 0 h 3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792" h="344954">
                  <a:moveTo>
                    <a:pt x="0" y="0"/>
                  </a:moveTo>
                  <a:lnTo>
                    <a:pt x="2700792" y="0"/>
                  </a:lnTo>
                  <a:lnTo>
                    <a:pt x="2700792" y="344954"/>
                  </a:lnTo>
                  <a:lnTo>
                    <a:pt x="0" y="3449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25400" rIns="508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Auto installation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Auto run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3779913" y="1934273"/>
              <a:ext cx="576064" cy="558623"/>
            </a:xfrm>
            <a:prstGeom prst="round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2" name="手繪多邊形 3071"/>
            <p:cNvSpPr/>
            <p:nvPr/>
          </p:nvSpPr>
          <p:spPr>
            <a:xfrm>
              <a:off x="4402214" y="2132855"/>
              <a:ext cx="2690066" cy="558623"/>
            </a:xfrm>
            <a:custGeom>
              <a:avLst/>
              <a:gdLst>
                <a:gd name="connsiteX0" fmla="*/ 0 w 385916"/>
                <a:gd name="connsiteY0" fmla="*/ 0 h 396987"/>
                <a:gd name="connsiteX1" fmla="*/ 385916 w 385916"/>
                <a:gd name="connsiteY1" fmla="*/ 0 h 396987"/>
                <a:gd name="connsiteX2" fmla="*/ 385916 w 385916"/>
                <a:gd name="connsiteY2" fmla="*/ 396987 h 396987"/>
                <a:gd name="connsiteX3" fmla="*/ 0 w 385916"/>
                <a:gd name="connsiteY3" fmla="*/ 396987 h 396987"/>
                <a:gd name="connsiteX4" fmla="*/ 0 w 385916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16" h="396987">
                  <a:moveTo>
                    <a:pt x="0" y="0"/>
                  </a:moveTo>
                  <a:lnTo>
                    <a:pt x="385916" y="0"/>
                  </a:lnTo>
                  <a:lnTo>
                    <a:pt x="385916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Barcode setting</a:t>
              </a:r>
            </a:p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 dirty="0"/>
            </a:p>
          </p:txBody>
        </p:sp>
        <p:sp>
          <p:nvSpPr>
            <p:cNvPr id="3073" name="橢圓 3072"/>
            <p:cNvSpPr/>
            <p:nvPr/>
          </p:nvSpPr>
          <p:spPr>
            <a:xfrm>
              <a:off x="3779912" y="2536062"/>
              <a:ext cx="567305" cy="558623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6" name="手繪多邊形 3075"/>
            <p:cNvSpPr/>
            <p:nvPr/>
          </p:nvSpPr>
          <p:spPr>
            <a:xfrm>
              <a:off x="4402214" y="2536062"/>
              <a:ext cx="2690065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Wireless manager/setting</a:t>
              </a:r>
              <a:endParaRPr lang="zh-TW" altLang="en-US" sz="2000" kern="1200" dirty="0"/>
            </a:p>
          </p:txBody>
        </p:sp>
        <p:sp>
          <p:nvSpPr>
            <p:cNvPr id="3077" name="橢圓 3076"/>
            <p:cNvSpPr/>
            <p:nvPr/>
          </p:nvSpPr>
          <p:spPr>
            <a:xfrm>
              <a:off x="3779912" y="3195237"/>
              <a:ext cx="567305" cy="558623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8" name="手繪多邊形 3077"/>
            <p:cNvSpPr/>
            <p:nvPr/>
          </p:nvSpPr>
          <p:spPr>
            <a:xfrm>
              <a:off x="4402214" y="3195237"/>
              <a:ext cx="2690065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Terminal Emulation</a:t>
              </a:r>
            </a:p>
          </p:txBody>
        </p:sp>
        <p:sp>
          <p:nvSpPr>
            <p:cNvPr id="3079" name="橢圓 3078"/>
            <p:cNvSpPr/>
            <p:nvPr/>
          </p:nvSpPr>
          <p:spPr>
            <a:xfrm>
              <a:off x="3779912" y="3854412"/>
              <a:ext cx="567305" cy="558623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0" name="手繪多邊形 3079"/>
            <p:cNvSpPr/>
            <p:nvPr/>
          </p:nvSpPr>
          <p:spPr>
            <a:xfrm>
              <a:off x="4402214" y="3854412"/>
              <a:ext cx="2690065" cy="558623"/>
            </a:xfrm>
            <a:custGeom>
              <a:avLst/>
              <a:gdLst>
                <a:gd name="connsiteX0" fmla="*/ 0 w 418453"/>
                <a:gd name="connsiteY0" fmla="*/ 0 h 396987"/>
                <a:gd name="connsiteX1" fmla="*/ 418453 w 418453"/>
                <a:gd name="connsiteY1" fmla="*/ 0 h 396987"/>
                <a:gd name="connsiteX2" fmla="*/ 418453 w 418453"/>
                <a:gd name="connsiteY2" fmla="*/ 396987 h 396987"/>
                <a:gd name="connsiteX3" fmla="*/ 0 w 418453"/>
                <a:gd name="connsiteY3" fmla="*/ 396987 h 396987"/>
                <a:gd name="connsiteX4" fmla="*/ 0 w 418453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453" h="396987">
                  <a:moveTo>
                    <a:pt x="0" y="0"/>
                  </a:moveTo>
                  <a:lnTo>
                    <a:pt x="418453" y="0"/>
                  </a:lnTo>
                  <a:lnTo>
                    <a:pt x="418453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err="1" smtClean="0"/>
                <a:t>AppLock</a:t>
              </a:r>
              <a:endParaRPr lang="en-US" altLang="zh-TW" sz="2000" kern="1200" dirty="0" smtClean="0"/>
            </a:p>
          </p:txBody>
        </p:sp>
        <p:sp>
          <p:nvSpPr>
            <p:cNvPr id="3081" name="橢圓 3080"/>
            <p:cNvSpPr/>
            <p:nvPr/>
          </p:nvSpPr>
          <p:spPr>
            <a:xfrm>
              <a:off x="3779912" y="4513587"/>
              <a:ext cx="567305" cy="558623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2" name="手繪多邊形 3081"/>
            <p:cNvSpPr/>
            <p:nvPr/>
          </p:nvSpPr>
          <p:spPr>
            <a:xfrm>
              <a:off x="4437498" y="4513587"/>
              <a:ext cx="2366750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Settings</a:t>
              </a:r>
              <a:endParaRPr lang="zh-TW" altLang="en-US" sz="2000" kern="1200" dirty="0"/>
            </a:p>
          </p:txBody>
        </p:sp>
      </p:grpSp>
      <p:sp>
        <p:nvSpPr>
          <p:cNvPr id="23" name="手繪多邊形 22"/>
          <p:cNvSpPr/>
          <p:nvPr/>
        </p:nvSpPr>
        <p:spPr>
          <a:xfrm>
            <a:off x="4193526" y="3789040"/>
            <a:ext cx="2682730" cy="2494555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Barcode </a:t>
            </a:r>
            <a:r>
              <a:rPr lang="en-US" altLang="zh-TW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altLang="zh-TW" sz="40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Setting</a:t>
            </a:r>
            <a:endParaRPr lang="zh-TW" altLang="en-US" sz="40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547" y="3423223"/>
            <a:ext cx="8286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109" y="969562"/>
            <a:ext cx="24955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5462883" y="603247"/>
            <a:ext cx="1" cy="14576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3923928" y="1355324"/>
            <a:ext cx="3325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0000" b="82667" l="8889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514" y="1125602"/>
            <a:ext cx="1439302" cy="1439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776864" cy="528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7740352" y="4941168"/>
            <a:ext cx="72008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78278"/>
            <a:ext cx="7632848" cy="51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483768" y="1412776"/>
            <a:ext cx="50405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90016"/>
            <a:ext cx="568325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161" y="1122746"/>
            <a:ext cx="7673677" cy="522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520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419350"/>
            <a:ext cx="4505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6753"/>
            <a:ext cx="2795587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2699792" y="2060848"/>
            <a:ext cx="43204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2339752" y="1268760"/>
            <a:ext cx="43204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113809" y="37890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66FF33"/>
                </a:solidFill>
              </a:rPr>
              <a:t>Pass</a:t>
            </a:r>
            <a:endParaRPr lang="zh-TW" altLang="en-US" b="1" dirty="0">
              <a:solidFill>
                <a:srgbClr val="66FF33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1162967"/>
            <a:ext cx="5143500" cy="51435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163" y="3420370"/>
            <a:ext cx="8286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0231E-6 C -0.04583 5.20231E-6 -0.09184 5.20231E-6 -0.13767 5.20231E-6 " pathEditMode="relative" ptsTypes="fA">
                                      <p:cBhvr>
                                        <p:cTn id="3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/>
          <p:nvPr/>
        </p:nvSpPr>
        <p:spPr>
          <a:xfrm>
            <a:off x="719575" y="2708920"/>
            <a:ext cx="7704856" cy="8501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zh-TW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anose="020B0604020202020204" pitchFamily="34" charset="-120"/>
                <a:cs typeface="Arial" panose="020B0604020202020204" pitchFamily="34" charset="0"/>
              </a:rPr>
              <a:t>СПАСИБО ЗА ВНИМАНИЕ !</a:t>
            </a:r>
            <a:endParaRPr lang="zh-TW" altLang="en-US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516341" y="1773162"/>
            <a:ext cx="3288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http://wmds.cipherlab.com</a:t>
            </a:r>
            <a:endParaRPr lang="zh-TW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907704" y="404664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000" b="1" i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для централизованного развертывания от </a:t>
            </a:r>
            <a:r>
              <a:rPr lang="en-US" altLang="zh-CN" sz="30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CipherLab</a:t>
            </a:r>
            <a:endParaRPr lang="zh-TW" altLang="en-US" dirty="0"/>
          </a:p>
        </p:txBody>
      </p:sp>
      <p:sp>
        <p:nvSpPr>
          <p:cNvPr id="8" name="矩形 26"/>
          <p:cNvSpPr/>
          <p:nvPr/>
        </p:nvSpPr>
        <p:spPr>
          <a:xfrm>
            <a:off x="965065" y="1886606"/>
            <a:ext cx="4291011" cy="25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600" b="1" dirty="0" smtClean="0">
                <a:solidFill>
                  <a:schemeClr val="tx2"/>
                </a:solidFill>
              </a:rPr>
              <a:t>В открытом доступе для скачивания</a:t>
            </a:r>
            <a:endParaRPr lang="zh-TW" altLang="en-US" sz="16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wmds.cipherlab.com/image/adc_6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4471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26"/>
          <p:cNvSpPr/>
          <p:nvPr/>
        </p:nvSpPr>
        <p:spPr>
          <a:xfrm>
            <a:off x="2892408" y="4475480"/>
            <a:ext cx="2921310" cy="1195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hlinkClick r:id="rId5"/>
              </a:rPr>
              <a:t>Wireless Mobile Deployment </a:t>
            </a:r>
            <a:r>
              <a:rPr lang="en-US" altLang="zh-TW" sz="1400" dirty="0" smtClean="0">
                <a:hlinkClick r:id="rId5"/>
              </a:rPr>
              <a:t>System</a:t>
            </a:r>
            <a:endParaRPr lang="ru-RU" altLang="zh-TW" sz="1400" dirty="0" smtClean="0"/>
          </a:p>
          <a:p>
            <a:pPr algn="ctr"/>
            <a:endParaRPr lang="ru-RU" altLang="zh-TW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TW" sz="1400" b="1" dirty="0" smtClean="0">
                <a:solidFill>
                  <a:schemeClr val="tx2"/>
                </a:solidFill>
              </a:rPr>
              <a:t>WMDS</a:t>
            </a:r>
            <a:endParaRPr lang="ru-RU" altLang="zh-TW" sz="1400" b="1" dirty="0">
              <a:solidFill>
                <a:schemeClr val="tx2"/>
              </a:solidFill>
            </a:endParaRPr>
          </a:p>
          <a:p>
            <a:pPr algn="ctr"/>
            <a:r>
              <a:rPr lang="ru-RU" altLang="zh-TW" sz="1400" b="1" dirty="0" smtClean="0">
                <a:solidFill>
                  <a:schemeClr val="tx2"/>
                </a:solidFill>
              </a:rPr>
              <a:t>Развертывание по сети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  <p:sp>
        <p:nvSpPr>
          <p:cNvPr id="12" name="矩形 26"/>
          <p:cNvSpPr/>
          <p:nvPr/>
        </p:nvSpPr>
        <p:spPr>
          <a:xfrm>
            <a:off x="-17037" y="4475480"/>
            <a:ext cx="3024336" cy="1205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hlinkClick r:id="rId3"/>
              </a:rPr>
              <a:t>Android Deploy </a:t>
            </a:r>
            <a:r>
              <a:rPr lang="en-US" altLang="zh-TW" sz="1400" dirty="0" smtClean="0">
                <a:hlinkClick r:id="rId3"/>
              </a:rPr>
              <a:t>Configurator</a:t>
            </a:r>
            <a:endParaRPr lang="ru-RU" altLang="zh-TW" sz="1400" dirty="0" smtClean="0"/>
          </a:p>
          <a:p>
            <a:pPr algn="ctr"/>
            <a:endParaRPr lang="ru-RU" altLang="zh-TW" sz="1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TW" sz="1400" b="1" dirty="0" smtClean="0">
                <a:solidFill>
                  <a:schemeClr val="tx2"/>
                </a:solidFill>
              </a:rPr>
              <a:t>ADC</a:t>
            </a:r>
          </a:p>
          <a:p>
            <a:pPr algn="ctr"/>
            <a:r>
              <a:rPr lang="ru-RU" altLang="zh-TW" sz="1400" b="1" dirty="0" smtClean="0">
                <a:solidFill>
                  <a:schemeClr val="tx2"/>
                </a:solidFill>
              </a:rPr>
              <a:t>Создание конфигураций на ПК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wmds.cipherlab.com/image/wmds_64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011" y="3437400"/>
            <a:ext cx="936104" cy="95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mds.cipherlab.com/image/device_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361" y="344471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98827" y="4596350"/>
            <a:ext cx="3445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>
                <a:hlinkClick r:id="rId8"/>
              </a:rPr>
              <a:t>WMDS Agent / </a:t>
            </a:r>
            <a:r>
              <a:rPr lang="en-US" altLang="zh-TW" sz="1400" dirty="0" smtClean="0">
                <a:hlinkClick r:id="rId8"/>
              </a:rPr>
              <a:t>Installer</a:t>
            </a:r>
            <a:endParaRPr lang="en-US" altLang="zh-TW" sz="1400" dirty="0" smtClean="0"/>
          </a:p>
          <a:p>
            <a:pPr algn="ctr"/>
            <a:endParaRPr lang="ru-RU" altLang="zh-TW" sz="1400" dirty="0" smtClean="0"/>
          </a:p>
          <a:p>
            <a:pPr algn="ctr"/>
            <a:r>
              <a:rPr lang="ru-RU" altLang="zh-TW" sz="1400" b="1" dirty="0" smtClean="0">
                <a:solidFill>
                  <a:schemeClr val="tx2"/>
                </a:solidFill>
              </a:rPr>
              <a:t>Предустановлен на каждом терминале </a:t>
            </a:r>
            <a:r>
              <a:rPr lang="en-US" altLang="zh-TW" sz="1400" b="1" dirty="0" smtClean="0">
                <a:solidFill>
                  <a:schemeClr val="tx2"/>
                </a:solidFill>
              </a:rPr>
              <a:t>CipherLab </a:t>
            </a:r>
            <a:r>
              <a:rPr lang="ru-RU" altLang="zh-TW" sz="1400" b="1" dirty="0" smtClean="0">
                <a:solidFill>
                  <a:schemeClr val="tx2"/>
                </a:solidFill>
              </a:rPr>
              <a:t>на </a:t>
            </a:r>
            <a:r>
              <a:rPr lang="en-US" altLang="zh-TW" sz="1400" b="1" dirty="0" smtClean="0">
                <a:solidFill>
                  <a:schemeClr val="tx2"/>
                </a:solidFill>
              </a:rPr>
              <a:t>Android OS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矩形 26"/>
          <p:cNvSpPr/>
          <p:nvPr/>
        </p:nvSpPr>
        <p:spPr>
          <a:xfrm>
            <a:off x="755576" y="2364134"/>
            <a:ext cx="8388424" cy="7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TW" sz="1500" b="1" dirty="0" smtClean="0">
                <a:solidFill>
                  <a:schemeClr val="tx2"/>
                </a:solidFill>
              </a:rPr>
              <a:t>ВСЕ терминалы </a:t>
            </a:r>
            <a:r>
              <a:rPr lang="en-US" altLang="zh-TW" sz="1500" b="1" dirty="0" smtClean="0">
                <a:solidFill>
                  <a:schemeClr val="tx2"/>
                </a:solidFill>
              </a:rPr>
              <a:t>CipherLab </a:t>
            </a:r>
            <a:r>
              <a:rPr lang="ru-RU" altLang="zh-TW" sz="1500" b="1" dirty="0" smtClean="0">
                <a:solidFill>
                  <a:schemeClr val="tx2"/>
                </a:solidFill>
              </a:rPr>
              <a:t>на </a:t>
            </a:r>
            <a:r>
              <a:rPr lang="en-US" altLang="zh-TW" sz="1500" b="1" dirty="0" smtClean="0">
                <a:solidFill>
                  <a:schemeClr val="tx2"/>
                </a:solidFill>
              </a:rPr>
              <a:t>Android 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TW" sz="1500" b="1" dirty="0" smtClean="0">
                <a:solidFill>
                  <a:schemeClr val="tx2"/>
                </a:solidFill>
              </a:rPr>
              <a:t>Без ограничений по количеству устройств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TW" sz="1500" b="1" dirty="0" smtClean="0">
                <a:solidFill>
                  <a:schemeClr val="tx2"/>
                </a:solidFill>
              </a:rPr>
              <a:t>С любого </a:t>
            </a:r>
            <a:r>
              <a:rPr lang="en-US" altLang="zh-TW" sz="1500" b="1" dirty="0" smtClean="0">
                <a:solidFill>
                  <a:schemeClr val="tx2"/>
                </a:solidFill>
              </a:rPr>
              <a:t>Windows </a:t>
            </a:r>
            <a:r>
              <a:rPr lang="ru-RU" altLang="zh-TW" sz="1500" b="1" dirty="0" smtClean="0">
                <a:solidFill>
                  <a:schemeClr val="tx2"/>
                </a:solidFill>
              </a:rPr>
              <a:t>ПК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zh-TW" sz="1500" b="1" dirty="0" smtClean="0">
                <a:solidFill>
                  <a:schemeClr val="tx2"/>
                </a:solidFill>
              </a:rPr>
              <a:t>Бесплатно</a:t>
            </a:r>
            <a:endParaRPr lang="ru-RU" altLang="zh-TW" sz="15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97093"/>
            <a:ext cx="1810003" cy="17528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331640" y="332656"/>
            <a:ext cx="74888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3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УМНОЕ РЕШЕНИЕ ДЛЯ РАЗВЕРТЫВАНИЯ</a:t>
            </a:r>
            <a:endParaRPr lang="zh-TW" altLang="en-US" sz="3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534" y="3071142"/>
            <a:ext cx="504056" cy="47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636" y="1267177"/>
            <a:ext cx="1652587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839544" y="4325160"/>
            <a:ext cx="1433569" cy="25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2"/>
                </a:solidFill>
              </a:rPr>
              <a:t>ADC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2509" y="1473779"/>
            <a:ext cx="1073547" cy="6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884280" y="2040537"/>
            <a:ext cx="1335792" cy="38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b="1" dirty="0" smtClean="0">
                <a:solidFill>
                  <a:schemeClr val="tx2"/>
                </a:solidFill>
              </a:rPr>
              <a:t>Сеть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0037" y="1477762"/>
            <a:ext cx="398486" cy="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761" y="1477762"/>
            <a:ext cx="398486" cy="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343" y="1477762"/>
            <a:ext cx="398486" cy="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7340664" y="2184553"/>
            <a:ext cx="1335792" cy="380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b="1" dirty="0" smtClean="0">
                <a:solidFill>
                  <a:schemeClr val="tx2"/>
                </a:solidFill>
              </a:rPr>
              <a:t>Устройство</a:t>
            </a: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551328" y="2420888"/>
            <a:ext cx="1465319" cy="8154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627784" y="3645024"/>
            <a:ext cx="20794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313430" y="3733165"/>
            <a:ext cx="1600835" cy="600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b="1" dirty="0" smtClean="0">
                <a:solidFill>
                  <a:schemeClr val="tx2"/>
                </a:solidFill>
              </a:rPr>
              <a:t>Приложение</a:t>
            </a:r>
            <a:br>
              <a:rPr lang="ru-RU" altLang="en-US" sz="1400" b="1" dirty="0" smtClean="0">
                <a:solidFill>
                  <a:schemeClr val="tx2"/>
                </a:solidFill>
              </a:rPr>
            </a:br>
            <a:r>
              <a:rPr lang="en-US" altLang="zh-TW" sz="1400" b="1" dirty="0" smtClean="0">
                <a:solidFill>
                  <a:schemeClr val="tx2"/>
                </a:solidFill>
              </a:rPr>
              <a:t>BarcodeTo</a:t>
            </a:r>
            <a:r>
              <a:rPr lang="en-US" altLang="ru-RU" sz="1400" b="1" dirty="0" smtClean="0">
                <a:solidFill>
                  <a:schemeClr val="tx2"/>
                </a:solidFill>
              </a:rPr>
              <a:t>S</a:t>
            </a:r>
            <a:r>
              <a:rPr lang="en-US" altLang="zh-TW" sz="1400" b="1" dirty="0" smtClean="0">
                <a:solidFill>
                  <a:schemeClr val="tx2"/>
                </a:solidFill>
              </a:rPr>
              <a:t>etting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76" t="50000"/>
          <a:stretch>
            <a:fillRect/>
          </a:stretch>
        </p:blipFill>
        <p:spPr bwMode="auto">
          <a:xfrm>
            <a:off x="4915176" y="2984376"/>
            <a:ext cx="1581381" cy="15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群組 31"/>
          <p:cNvGrpSpPr/>
          <p:nvPr/>
        </p:nvGrpSpPr>
        <p:grpSpPr>
          <a:xfrm rot="21058275">
            <a:off x="5018445" y="3205451"/>
            <a:ext cx="1401536" cy="1086572"/>
            <a:chOff x="-468560" y="1939692"/>
            <a:chExt cx="1512168" cy="905979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33" name="直線接點 32"/>
            <p:cNvCxnSpPr/>
            <p:nvPr/>
          </p:nvCxnSpPr>
          <p:spPr>
            <a:xfrm>
              <a:off x="-468560" y="2400975"/>
              <a:ext cx="1512168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87524" y="1939692"/>
              <a:ext cx="0" cy="905979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637" y="3356992"/>
            <a:ext cx="2433835" cy="2433835"/>
          </a:xfrm>
          <a:prstGeom prst="rect">
            <a:avLst/>
          </a:prstGeom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446" y="3748737"/>
            <a:ext cx="695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913" y="1627380"/>
            <a:ext cx="509724" cy="50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直線單箭頭接點 24"/>
          <p:cNvCxnSpPr/>
          <p:nvPr/>
        </p:nvCxnSpPr>
        <p:spPr>
          <a:xfrm>
            <a:off x="2551328" y="4371376"/>
            <a:ext cx="1465319" cy="10081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490497" y="5091506"/>
            <a:ext cx="11565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2"/>
                </a:solidFill>
              </a:rPr>
              <a:t>USB </a:t>
            </a:r>
            <a:r>
              <a:rPr lang="ru-RU" altLang="en-US" sz="1400" b="1" dirty="0" smtClean="0">
                <a:solidFill>
                  <a:schemeClr val="tx2"/>
                </a:solidFill>
              </a:rPr>
              <a:t>кабель</a:t>
            </a:r>
            <a:r>
              <a:rPr lang="en-US" altLang="zh-TW" sz="1400" b="1" dirty="0" smtClean="0">
                <a:solidFill>
                  <a:schemeClr val="tx2"/>
                </a:solidFill>
              </a:rPr>
              <a:t>/ SD </a:t>
            </a:r>
            <a:r>
              <a:rPr lang="ru-RU" altLang="en-US" sz="1400" b="1" dirty="0" smtClean="0">
                <a:solidFill>
                  <a:schemeClr val="tx2"/>
                </a:solidFill>
              </a:rPr>
              <a:t>карта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5058134"/>
            <a:ext cx="1566679" cy="14653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5229075"/>
            <a:ext cx="984503" cy="984503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004048" y="5445224"/>
            <a:ext cx="11565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b="1" dirty="0" smtClean="0">
                <a:solidFill>
                  <a:schemeClr val="tx2"/>
                </a:solidFill>
              </a:rPr>
              <a:t>или</a:t>
            </a:r>
          </a:p>
        </p:txBody>
      </p:sp>
      <p:sp>
        <p:nvSpPr>
          <p:cNvPr id="30" name="矩形 26"/>
          <p:cNvSpPr/>
          <p:nvPr/>
        </p:nvSpPr>
        <p:spPr>
          <a:xfrm>
            <a:off x="2222991" y="2164920"/>
            <a:ext cx="1433569" cy="25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tx2"/>
                </a:solidFill>
              </a:rPr>
              <a:t>WMDS</a:t>
            </a:r>
            <a:endParaRPr lang="zh-TW" altLang="en-US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7812361" y="5986528"/>
            <a:ext cx="1321296" cy="871472"/>
            <a:chOff x="7812361" y="5986528"/>
            <a:chExt cx="1321296" cy="8714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1" y="6346064"/>
              <a:ext cx="1321296" cy="51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5" y="5986528"/>
              <a:ext cx="817241" cy="51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1331640" y="332656"/>
            <a:ext cx="748883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en-US" sz="3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УМНОЕ РЕШЕНИЕ ДЛЯ РАЗВЕРТЫВАНИЯ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3095" y="2997200"/>
            <a:ext cx="1922145" cy="3284855"/>
          </a:xfrm>
          <a:prstGeom prst="rect">
            <a:avLst/>
          </a:prstGeom>
        </p:spPr>
      </p:pic>
      <p:sp>
        <p:nvSpPr>
          <p:cNvPr id="13" name="矩形 26"/>
          <p:cNvSpPr/>
          <p:nvPr/>
        </p:nvSpPr>
        <p:spPr>
          <a:xfrm>
            <a:off x="625057" y="1262512"/>
            <a:ext cx="8424937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Системные настройки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Android OS</a:t>
            </a:r>
            <a:endParaRPr lang="ru-RU" altLang="zh-TW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Настройки предустановленных приложений от 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CipherLab (</a:t>
            </a:r>
            <a:r>
              <a:rPr lang="en-US" altLang="zh-TW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AppLock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ReaderConfig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различных пакетов </a:t>
            </a: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настроек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проектов)</a:t>
            </a:r>
            <a:endParaRPr lang="en-US" altLang="zh-TW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Группировка устройств </a:t>
            </a:r>
            <a:endParaRPr lang="ru-RU" altLang="zh-TW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сторонних </a:t>
            </a:r>
            <a:r>
              <a:rPr lang="en-US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APK</a:t>
            </a:r>
            <a:endParaRPr lang="ru-RU" altLang="zh-TW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altLang="zh-TW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прошивки устройств</a:t>
            </a:r>
            <a:endParaRPr lang="en-US" altLang="zh-TW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群組 13"/>
          <p:cNvGrpSpPr/>
          <p:nvPr/>
        </p:nvGrpSpPr>
        <p:grpSpPr>
          <a:xfrm>
            <a:off x="394740" y="5849185"/>
            <a:ext cx="1425006" cy="757866"/>
            <a:chOff x="76987" y="5802387"/>
            <a:chExt cx="2090439" cy="1176743"/>
          </a:xfrm>
        </p:grpSpPr>
        <p:grpSp>
          <p:nvGrpSpPr>
            <p:cNvPr id="36" name="群組 8"/>
            <p:cNvGrpSpPr/>
            <p:nvPr/>
          </p:nvGrpSpPr>
          <p:grpSpPr>
            <a:xfrm>
              <a:off x="402127" y="5802387"/>
              <a:ext cx="1433569" cy="794965"/>
              <a:chOff x="325725" y="5589240"/>
              <a:chExt cx="1433569" cy="794965"/>
            </a:xfrm>
          </p:grpSpPr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25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978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" name="矩形 10"/>
            <p:cNvSpPr/>
            <p:nvPr/>
          </p:nvSpPr>
          <p:spPr>
            <a:xfrm>
              <a:off x="76987" y="6723162"/>
              <a:ext cx="2090439" cy="255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400" b="1" dirty="0" smtClean="0">
                  <a:solidFill>
                    <a:schemeClr val="tx2"/>
                  </a:solidFill>
                </a:rPr>
                <a:t>Агент </a:t>
              </a:r>
              <a:r>
                <a:rPr lang="en-US" altLang="zh-TW" sz="1400" b="1" dirty="0" smtClean="0">
                  <a:solidFill>
                    <a:schemeClr val="tx2"/>
                  </a:solidFill>
                </a:rPr>
                <a:t>WMDS</a:t>
              </a:r>
              <a:endParaRPr lang="zh-TW" alt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群組 12"/>
          <p:cNvGrpSpPr/>
          <p:nvPr/>
        </p:nvGrpSpPr>
        <p:grpSpPr>
          <a:xfrm>
            <a:off x="2225920" y="5848778"/>
            <a:ext cx="1651268" cy="753256"/>
            <a:chOff x="2568732" y="5802387"/>
            <a:chExt cx="2422359" cy="1169584"/>
          </a:xfrm>
        </p:grpSpPr>
        <p:grpSp>
          <p:nvGrpSpPr>
            <p:cNvPr id="31" name="群組 19"/>
            <p:cNvGrpSpPr/>
            <p:nvPr/>
          </p:nvGrpSpPr>
          <p:grpSpPr>
            <a:xfrm>
              <a:off x="3059832" y="5802387"/>
              <a:ext cx="1433569" cy="794965"/>
              <a:chOff x="325725" y="5589240"/>
              <a:chExt cx="1433569" cy="794965"/>
            </a:xfrm>
          </p:grpSpPr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25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1978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5589240"/>
                <a:ext cx="427654" cy="794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2" name="矩形 24"/>
            <p:cNvSpPr/>
            <p:nvPr/>
          </p:nvSpPr>
          <p:spPr>
            <a:xfrm>
              <a:off x="2568732" y="6716003"/>
              <a:ext cx="2422359" cy="255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400" b="1" dirty="0" smtClean="0">
                  <a:solidFill>
                    <a:schemeClr val="tx2"/>
                  </a:solidFill>
                </a:rPr>
                <a:t>Агент </a:t>
              </a:r>
              <a:r>
                <a:rPr lang="en-US" altLang="zh-TW" sz="1400" b="1" dirty="0" smtClean="0">
                  <a:solidFill>
                    <a:schemeClr val="tx2"/>
                  </a:solidFill>
                </a:rPr>
                <a:t>WMDS</a:t>
              </a:r>
              <a:endParaRPr lang="zh-TW" alt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群組 18"/>
          <p:cNvGrpSpPr/>
          <p:nvPr/>
        </p:nvGrpSpPr>
        <p:grpSpPr>
          <a:xfrm>
            <a:off x="394843" y="4174005"/>
            <a:ext cx="1100269" cy="916940"/>
            <a:chOff x="77618" y="3501008"/>
            <a:chExt cx="1614062" cy="1423738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01008"/>
              <a:ext cx="1152128" cy="7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9"/>
            <p:cNvSpPr/>
            <p:nvPr/>
          </p:nvSpPr>
          <p:spPr>
            <a:xfrm>
              <a:off x="77618" y="4492892"/>
              <a:ext cx="1526771" cy="4318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400" b="1" dirty="0" smtClean="0">
                  <a:solidFill>
                    <a:schemeClr val="tx2"/>
                  </a:solidFill>
                </a:rPr>
                <a:t>Публичная</a:t>
              </a:r>
              <a:endParaRPr lang="en-US" altLang="zh-TW" sz="1400" b="1" dirty="0" smtClean="0">
                <a:solidFill>
                  <a:schemeClr val="tx2"/>
                </a:solidFill>
              </a:endParaRPr>
            </a:p>
            <a:p>
              <a:pPr algn="ctr"/>
              <a:r>
                <a:rPr lang="ru-RU" altLang="en-US" sz="1400" b="1" dirty="0" smtClean="0">
                  <a:solidFill>
                    <a:schemeClr val="tx2"/>
                  </a:solidFill>
                </a:rPr>
                <a:t>Сеть</a:t>
              </a:r>
              <a:r>
                <a:rPr lang="en-US" altLang="zh-TW" sz="1400" b="1" dirty="0" smtClean="0">
                  <a:solidFill>
                    <a:schemeClr val="tx2"/>
                  </a:solidFill>
                </a:rPr>
                <a:t> </a:t>
              </a:r>
              <a:endParaRPr lang="zh-TW" alt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群組 23"/>
          <p:cNvGrpSpPr/>
          <p:nvPr/>
        </p:nvGrpSpPr>
        <p:grpSpPr>
          <a:xfrm>
            <a:off x="2610108" y="4178507"/>
            <a:ext cx="1091565" cy="898525"/>
            <a:chOff x="3131840" y="3508001"/>
            <a:chExt cx="1601292" cy="1395146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508001"/>
              <a:ext cx="1152128" cy="74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30"/>
            <p:cNvSpPr/>
            <p:nvPr/>
          </p:nvSpPr>
          <p:spPr>
            <a:xfrm>
              <a:off x="3131840" y="4471293"/>
              <a:ext cx="1601292" cy="4318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1400" b="1" dirty="0" smtClean="0">
                  <a:solidFill>
                    <a:schemeClr val="tx2"/>
                  </a:solidFill>
                </a:rPr>
                <a:t>Локальная</a:t>
              </a:r>
              <a:r>
                <a:rPr lang="en-US" altLang="zh-TW" sz="1400" b="1" dirty="0" smtClean="0">
                  <a:solidFill>
                    <a:schemeClr val="tx2"/>
                  </a:solidFill>
                </a:rPr>
                <a:t> </a:t>
              </a:r>
              <a:r>
                <a:rPr lang="ru-RU" altLang="en-US" sz="1400" b="1" dirty="0" smtClean="0">
                  <a:solidFill>
                    <a:schemeClr val="tx2"/>
                  </a:solidFill>
                </a:rPr>
                <a:t>Сеть</a:t>
              </a:r>
            </a:p>
          </p:txBody>
        </p:sp>
      </p:grpSp>
      <p:grpSp>
        <p:nvGrpSpPr>
          <p:cNvPr id="19" name="群組 25"/>
          <p:cNvGrpSpPr/>
          <p:nvPr/>
        </p:nvGrpSpPr>
        <p:grpSpPr>
          <a:xfrm>
            <a:off x="1435575" y="4812959"/>
            <a:ext cx="1211623" cy="1127696"/>
            <a:chOff x="1619672" y="4365104"/>
            <a:chExt cx="1656184" cy="1541464"/>
          </a:xfrm>
        </p:grpSpPr>
        <p:grpSp>
          <p:nvGrpSpPr>
            <p:cNvPr id="20" name="群組 15"/>
            <p:cNvGrpSpPr/>
            <p:nvPr/>
          </p:nvGrpSpPr>
          <p:grpSpPr>
            <a:xfrm>
              <a:off x="1788847" y="4509120"/>
              <a:ext cx="1433569" cy="1397448"/>
              <a:chOff x="1788847" y="4679417"/>
              <a:chExt cx="1433569" cy="1397448"/>
            </a:xfrm>
          </p:grpSpPr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EEF3FA"/>
                  </a:clrFrom>
                  <a:clrTo>
                    <a:srgbClr val="EEF3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4679417"/>
                <a:ext cx="1224136" cy="909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矩形 27"/>
              <p:cNvSpPr/>
              <p:nvPr/>
            </p:nvSpPr>
            <p:spPr>
              <a:xfrm>
                <a:off x="1788847" y="5820897"/>
                <a:ext cx="1433569" cy="2559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en-US" sz="1400" b="1" dirty="0" smtClean="0">
                    <a:solidFill>
                      <a:schemeClr val="tx2"/>
                    </a:solidFill>
                  </a:rPr>
                  <a:t>Сервер </a:t>
                </a:r>
                <a:r>
                  <a:rPr lang="en-US" altLang="zh-TW" sz="1400" b="1" dirty="0" smtClean="0">
                    <a:solidFill>
                      <a:schemeClr val="tx2"/>
                    </a:solidFill>
                  </a:rPr>
                  <a:t>WMDS</a:t>
                </a:r>
                <a:endParaRPr lang="zh-TW" altLang="en-US" sz="1400" b="1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726" y="4374405"/>
              <a:ext cx="210130" cy="20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25566" y="4365104"/>
              <a:ext cx="210130" cy="20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619672" y="5517232"/>
              <a:ext cx="210130" cy="20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59832" y="5517232"/>
              <a:ext cx="210130" cy="206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" name="資料庫圖表 2"/>
          <p:cNvGraphicFramePr/>
          <p:nvPr/>
        </p:nvGraphicFramePr>
        <p:xfrm>
          <a:off x="3132349" y="3326011"/>
          <a:ext cx="5576403" cy="324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2" name="矩形 3"/>
          <p:cNvSpPr/>
          <p:nvPr/>
        </p:nvSpPr>
        <p:spPr>
          <a:xfrm>
            <a:off x="3412586" y="4914888"/>
            <a:ext cx="1622301" cy="283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altLang="zh-TW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Автоматическая установка</a:t>
            </a:r>
            <a:endParaRPr lang="zh-TW" altLang="en-US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7716"/>
            <a:ext cx="7632848" cy="519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23528" y="2230054"/>
            <a:ext cx="1368152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en-US" dirty="0" smtClean="0">
                <a:solidFill>
                  <a:srgbClr val="FF0000"/>
                </a:solidFill>
              </a:rPr>
              <a:t>Новый</a:t>
            </a:r>
            <a:r>
              <a:rPr lang="en-US" altLang="zh-TW" dirty="0" smtClean="0">
                <a:solidFill>
                  <a:srgbClr val="FF0000"/>
                </a:solidFill>
              </a:rPr>
              <a:t> / </a:t>
            </a:r>
            <a:r>
              <a:rPr lang="ru-RU" altLang="en-US" dirty="0" smtClean="0">
                <a:solidFill>
                  <a:srgbClr val="FF0000"/>
                </a:solidFill>
              </a:rPr>
              <a:t>Открыть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ru-RU" altLang="en-US" dirty="0" smtClean="0">
                <a:solidFill>
                  <a:srgbClr val="FF0000"/>
                </a:solidFill>
              </a:rPr>
              <a:t>проект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755576" y="1772816"/>
            <a:ext cx="763284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55576" y="2204864"/>
            <a:ext cx="7632848" cy="3816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524328" y="5085184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755576" y="1772816"/>
            <a:ext cx="7920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547664" y="1772816"/>
            <a:ext cx="79208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1259632" y="2204864"/>
            <a:ext cx="1368152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en-US" dirty="0" smtClean="0">
                <a:solidFill>
                  <a:srgbClr val="FF0000"/>
                </a:solidFill>
              </a:rPr>
              <a:t>Сохранить</a:t>
            </a:r>
            <a:r>
              <a:rPr lang="en-US" altLang="zh-TW" dirty="0" smtClean="0">
                <a:solidFill>
                  <a:srgbClr val="FF0000"/>
                </a:solidFill>
              </a:rPr>
              <a:t>/ </a:t>
            </a:r>
            <a:r>
              <a:rPr lang="ru-RU" dirty="0" smtClean="0">
                <a:solidFill>
                  <a:srgbClr val="FF0000"/>
                </a:solidFill>
              </a:rPr>
              <a:t>Сохранить как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131840" y="1772816"/>
            <a:ext cx="1224136" cy="457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915920" y="2278380"/>
            <a:ext cx="2386330" cy="922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en-US" dirty="0" smtClean="0">
                <a:solidFill>
                  <a:srgbClr val="FF0000"/>
                </a:solidFill>
              </a:rPr>
              <a:t>Развернуть с помощью</a:t>
            </a:r>
            <a:r>
              <a:rPr lang="en-US" altLang="zh-TW" dirty="0" smtClean="0">
                <a:solidFill>
                  <a:srgbClr val="FF0000"/>
                </a:solidFill>
              </a:rPr>
              <a:t> SD </a:t>
            </a:r>
            <a:r>
              <a:rPr lang="ru-RU" altLang="en-US" dirty="0" smtClean="0">
                <a:solidFill>
                  <a:srgbClr val="FF0000"/>
                </a:solidFill>
              </a:rPr>
              <a:t>карты</a:t>
            </a:r>
            <a:r>
              <a:rPr lang="en-US" altLang="zh-TW" dirty="0" smtClean="0">
                <a:solidFill>
                  <a:srgbClr val="FF0000"/>
                </a:solidFill>
              </a:rPr>
              <a:t>/ USB </a:t>
            </a:r>
            <a:r>
              <a:rPr lang="ru-RU" altLang="en-US" dirty="0" smtClean="0">
                <a:solidFill>
                  <a:srgbClr val="FF0000"/>
                </a:solidFill>
              </a:rPr>
              <a:t>кабеля</a:t>
            </a:r>
            <a:r>
              <a:rPr lang="en-US" altLang="zh-TW" dirty="0" smtClean="0">
                <a:solidFill>
                  <a:srgbClr val="FF0000"/>
                </a:solidFill>
              </a:rPr>
              <a:t>/ WMDS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028825"/>
            <a:ext cx="45529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4716016" y="4437112"/>
            <a:ext cx="1008112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755576" y="1772816"/>
            <a:ext cx="3960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  <p:bldP spid="2" grpId="0" animBg="1"/>
      <p:bldP spid="2" grpId="1" animBg="1"/>
      <p:bldP spid="4" grpId="0" animBg="1"/>
      <p:bldP spid="4" grpId="1" animBg="1"/>
      <p:bldP spid="6" grpId="0" animBg="1"/>
      <p:bldP spid="3" grpId="0" animBg="1"/>
      <p:bldP spid="3" grpId="1" animBg="1"/>
      <p:bldP spid="8" grpId="0" animBg="1"/>
      <p:bldP spid="8" grpId="1" animBg="1"/>
      <p:bldP spid="10" grpId="0" bldLvl="0" animBg="1"/>
      <p:bldP spid="10" grpId="2" bldLvl="0" animBg="1"/>
      <p:bldP spid="9" grpId="0" animBg="1"/>
      <p:bldP spid="9" grpId="1" animBg="1"/>
      <p:bldP spid="12" grpId="0" bldLvl="0" animBg="1"/>
      <p:bldP spid="12" grpId="1" bldLvl="0" animBg="1"/>
      <p:bldP spid="11" grpId="0" animBg="1"/>
      <p:bldP spid="11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77" y="908720"/>
            <a:ext cx="7900022" cy="539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38" y="836712"/>
            <a:ext cx="76327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88" y="703517"/>
            <a:ext cx="8496199" cy="58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899592" y="3140968"/>
            <a:ext cx="165618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259632" y="1412776"/>
            <a:ext cx="396044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672377" y="1124744"/>
            <a:ext cx="443239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0868" y="857250"/>
            <a:ext cx="5143500" cy="5143500"/>
          </a:xfrm>
          <a:prstGeom prst="rect">
            <a:avLst/>
          </a:prstGeom>
        </p:spPr>
      </p:pic>
      <p:pic>
        <p:nvPicPr>
          <p:cNvPr id="3" name="圖片 2" descr="wmds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379" y="3933056"/>
            <a:ext cx="1460485" cy="1448025"/>
          </a:xfrm>
          <a:prstGeom prst="rect">
            <a:avLst/>
          </a:prstGeom>
        </p:spPr>
      </p:pic>
      <p:sp>
        <p:nvSpPr>
          <p:cNvPr id="27" name="圓角矩形 26"/>
          <p:cNvSpPr/>
          <p:nvPr/>
        </p:nvSpPr>
        <p:spPr>
          <a:xfrm>
            <a:off x="1837148" y="1124744"/>
            <a:ext cx="1568778" cy="1492413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4000" b="-4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手繪多邊形 27"/>
          <p:cNvSpPr/>
          <p:nvPr/>
        </p:nvSpPr>
        <p:spPr>
          <a:xfrm>
            <a:off x="1241198" y="1196752"/>
            <a:ext cx="2682730" cy="2102954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ADC</a:t>
            </a:r>
            <a:endParaRPr lang="zh-TW" altLang="en-US" sz="3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213412" y="1196752"/>
            <a:ext cx="3598948" cy="3875458"/>
            <a:chOff x="3779912" y="1196752"/>
            <a:chExt cx="3598948" cy="3875458"/>
          </a:xfrm>
        </p:grpSpPr>
        <p:sp>
          <p:nvSpPr>
            <p:cNvPr id="29" name="圓角化單一角落矩形 28"/>
            <p:cNvSpPr/>
            <p:nvPr/>
          </p:nvSpPr>
          <p:spPr>
            <a:xfrm>
              <a:off x="3779913" y="1196752"/>
              <a:ext cx="546708" cy="558623"/>
            </a:xfrm>
            <a:prstGeom prst="round1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12000" b="-12000"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手繪多邊形 29"/>
            <p:cNvSpPr/>
            <p:nvPr/>
          </p:nvSpPr>
          <p:spPr>
            <a:xfrm>
              <a:off x="4347218" y="1205665"/>
              <a:ext cx="3031642" cy="485404"/>
            </a:xfrm>
            <a:custGeom>
              <a:avLst/>
              <a:gdLst>
                <a:gd name="connsiteX0" fmla="*/ 0 w 2700792"/>
                <a:gd name="connsiteY0" fmla="*/ 0 h 344954"/>
                <a:gd name="connsiteX1" fmla="*/ 2700792 w 2700792"/>
                <a:gd name="connsiteY1" fmla="*/ 0 h 344954"/>
                <a:gd name="connsiteX2" fmla="*/ 2700792 w 2700792"/>
                <a:gd name="connsiteY2" fmla="*/ 344954 h 344954"/>
                <a:gd name="connsiteX3" fmla="*/ 0 w 2700792"/>
                <a:gd name="connsiteY3" fmla="*/ 344954 h 344954"/>
                <a:gd name="connsiteX4" fmla="*/ 0 w 2700792"/>
                <a:gd name="connsiteY4" fmla="*/ 0 h 34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0792" h="344954">
                  <a:moveTo>
                    <a:pt x="0" y="0"/>
                  </a:moveTo>
                  <a:lnTo>
                    <a:pt x="2700792" y="0"/>
                  </a:lnTo>
                  <a:lnTo>
                    <a:pt x="2700792" y="344954"/>
                  </a:lnTo>
                  <a:lnTo>
                    <a:pt x="0" y="34495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25400" rIns="50800" bIns="254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sz="2000" kern="1200" dirty="0" smtClean="0"/>
                <a:t>Автоматическая установка</a:t>
              </a:r>
              <a:endParaRPr lang="en-US" altLang="zh-TW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sz="2000" kern="1200" dirty="0" smtClean="0"/>
                <a:t>Авто запуск</a:t>
              </a: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3779913" y="1934273"/>
              <a:ext cx="576064" cy="558623"/>
            </a:xfrm>
            <a:prstGeom prst="round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2" name="手繪多邊形 3071"/>
            <p:cNvSpPr/>
            <p:nvPr/>
          </p:nvSpPr>
          <p:spPr>
            <a:xfrm>
              <a:off x="4402214" y="2132855"/>
              <a:ext cx="2690066" cy="558623"/>
            </a:xfrm>
            <a:custGeom>
              <a:avLst/>
              <a:gdLst>
                <a:gd name="connsiteX0" fmla="*/ 0 w 385916"/>
                <a:gd name="connsiteY0" fmla="*/ 0 h 396987"/>
                <a:gd name="connsiteX1" fmla="*/ 385916 w 385916"/>
                <a:gd name="connsiteY1" fmla="*/ 0 h 396987"/>
                <a:gd name="connsiteX2" fmla="*/ 385916 w 385916"/>
                <a:gd name="connsiteY2" fmla="*/ 396987 h 396987"/>
                <a:gd name="connsiteX3" fmla="*/ 0 w 385916"/>
                <a:gd name="connsiteY3" fmla="*/ 396987 h 396987"/>
                <a:gd name="connsiteX4" fmla="*/ 0 w 385916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16" h="396987">
                  <a:moveTo>
                    <a:pt x="0" y="0"/>
                  </a:moveTo>
                  <a:lnTo>
                    <a:pt x="385916" y="0"/>
                  </a:lnTo>
                  <a:lnTo>
                    <a:pt x="385916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sz="2000" kern="1200" dirty="0" smtClean="0"/>
                <a:t>Настройки ШК</a:t>
              </a:r>
              <a:endParaRPr lang="en-US" altLang="zh-TW" sz="2000" kern="1200" dirty="0" smtClean="0"/>
            </a:p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000" kern="1200" dirty="0"/>
            </a:p>
          </p:txBody>
        </p:sp>
        <p:sp>
          <p:nvSpPr>
            <p:cNvPr id="3073" name="橢圓 3072"/>
            <p:cNvSpPr/>
            <p:nvPr/>
          </p:nvSpPr>
          <p:spPr>
            <a:xfrm>
              <a:off x="3779912" y="2536062"/>
              <a:ext cx="567305" cy="558623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6" name="手繪多邊形 3075"/>
            <p:cNvSpPr/>
            <p:nvPr/>
          </p:nvSpPr>
          <p:spPr>
            <a:xfrm>
              <a:off x="4402214" y="2536062"/>
              <a:ext cx="2690065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Wireless manager/</a:t>
              </a:r>
              <a:r>
                <a:rPr lang="ru-RU" sz="2000" kern="1200" dirty="0" smtClean="0"/>
                <a:t>настройки</a:t>
              </a:r>
              <a:endParaRPr lang="ru-RU" sz="2000" kern="1200" dirty="0"/>
            </a:p>
          </p:txBody>
        </p:sp>
        <p:sp>
          <p:nvSpPr>
            <p:cNvPr id="3077" name="橢圓 3076"/>
            <p:cNvSpPr/>
            <p:nvPr/>
          </p:nvSpPr>
          <p:spPr>
            <a:xfrm>
              <a:off x="3779912" y="3195237"/>
              <a:ext cx="567305" cy="558623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78" name="手繪多邊形 3077"/>
            <p:cNvSpPr/>
            <p:nvPr/>
          </p:nvSpPr>
          <p:spPr>
            <a:xfrm>
              <a:off x="4402214" y="3195237"/>
              <a:ext cx="2690065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smtClean="0"/>
                <a:t>Terminal Emulation</a:t>
              </a:r>
            </a:p>
          </p:txBody>
        </p:sp>
        <p:sp>
          <p:nvSpPr>
            <p:cNvPr id="3079" name="橢圓 3078"/>
            <p:cNvSpPr/>
            <p:nvPr/>
          </p:nvSpPr>
          <p:spPr>
            <a:xfrm>
              <a:off x="3779912" y="3854412"/>
              <a:ext cx="567305" cy="558623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0" name="手繪多邊形 3079"/>
            <p:cNvSpPr/>
            <p:nvPr/>
          </p:nvSpPr>
          <p:spPr>
            <a:xfrm>
              <a:off x="4402214" y="3854412"/>
              <a:ext cx="2690065" cy="558623"/>
            </a:xfrm>
            <a:custGeom>
              <a:avLst/>
              <a:gdLst>
                <a:gd name="connsiteX0" fmla="*/ 0 w 418453"/>
                <a:gd name="connsiteY0" fmla="*/ 0 h 396987"/>
                <a:gd name="connsiteX1" fmla="*/ 418453 w 418453"/>
                <a:gd name="connsiteY1" fmla="*/ 0 h 396987"/>
                <a:gd name="connsiteX2" fmla="*/ 418453 w 418453"/>
                <a:gd name="connsiteY2" fmla="*/ 396987 h 396987"/>
                <a:gd name="connsiteX3" fmla="*/ 0 w 418453"/>
                <a:gd name="connsiteY3" fmla="*/ 396987 h 396987"/>
                <a:gd name="connsiteX4" fmla="*/ 0 w 418453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453" h="396987">
                  <a:moveTo>
                    <a:pt x="0" y="0"/>
                  </a:moveTo>
                  <a:lnTo>
                    <a:pt x="418453" y="0"/>
                  </a:lnTo>
                  <a:lnTo>
                    <a:pt x="418453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kern="1200" dirty="0" err="1" smtClean="0"/>
                <a:t>AppLock</a:t>
              </a:r>
              <a:endParaRPr lang="en-US" altLang="zh-TW" sz="2000" kern="1200" dirty="0" smtClean="0"/>
            </a:p>
          </p:txBody>
        </p:sp>
        <p:sp>
          <p:nvSpPr>
            <p:cNvPr id="3081" name="橢圓 3080"/>
            <p:cNvSpPr/>
            <p:nvPr/>
          </p:nvSpPr>
          <p:spPr>
            <a:xfrm>
              <a:off x="3779912" y="4513587"/>
              <a:ext cx="567305" cy="558623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82" name="手繪多邊形 3081"/>
            <p:cNvSpPr/>
            <p:nvPr/>
          </p:nvSpPr>
          <p:spPr>
            <a:xfrm>
              <a:off x="4437498" y="4513587"/>
              <a:ext cx="2366750" cy="558623"/>
            </a:xfrm>
            <a:custGeom>
              <a:avLst/>
              <a:gdLst>
                <a:gd name="connsiteX0" fmla="*/ 0 w 373822"/>
                <a:gd name="connsiteY0" fmla="*/ 0 h 396987"/>
                <a:gd name="connsiteX1" fmla="*/ 373822 w 373822"/>
                <a:gd name="connsiteY1" fmla="*/ 0 h 396987"/>
                <a:gd name="connsiteX2" fmla="*/ 373822 w 373822"/>
                <a:gd name="connsiteY2" fmla="*/ 396987 h 396987"/>
                <a:gd name="connsiteX3" fmla="*/ 0 w 373822"/>
                <a:gd name="connsiteY3" fmla="*/ 396987 h 396987"/>
                <a:gd name="connsiteX4" fmla="*/ 0 w 373822"/>
                <a:gd name="connsiteY4" fmla="*/ 0 h 39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822" h="396987">
                  <a:moveTo>
                    <a:pt x="0" y="0"/>
                  </a:moveTo>
                  <a:lnTo>
                    <a:pt x="373822" y="0"/>
                  </a:lnTo>
                  <a:lnTo>
                    <a:pt x="373822" y="396987"/>
                  </a:lnTo>
                  <a:lnTo>
                    <a:pt x="0" y="39698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6350" rIns="12700" bIns="63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en-US" sz="2000" kern="1200" dirty="0" smtClean="0"/>
                <a:t>Настройки</a:t>
              </a:r>
            </a:p>
          </p:txBody>
        </p:sp>
      </p:grpSp>
      <p:sp>
        <p:nvSpPr>
          <p:cNvPr id="53" name="手繪多邊形 52"/>
          <p:cNvSpPr/>
          <p:nvPr/>
        </p:nvSpPr>
        <p:spPr>
          <a:xfrm>
            <a:off x="1313206" y="3933056"/>
            <a:ext cx="2682730" cy="2102954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3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WMDS</a:t>
            </a:r>
            <a:endParaRPr lang="zh-TW" altLang="en-US" sz="3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3854312" y="3545711"/>
            <a:ext cx="2682730" cy="2494555"/>
          </a:xfrm>
          <a:custGeom>
            <a:avLst/>
            <a:gdLst>
              <a:gd name="connsiteX0" fmla="*/ 0 w 2389957"/>
              <a:gd name="connsiteY0" fmla="*/ 0 h 1494471"/>
              <a:gd name="connsiteX1" fmla="*/ 2389957 w 2389957"/>
              <a:gd name="connsiteY1" fmla="*/ 0 h 1494471"/>
              <a:gd name="connsiteX2" fmla="*/ 2389957 w 2389957"/>
              <a:gd name="connsiteY2" fmla="*/ 1494471 h 1494471"/>
              <a:gd name="connsiteX3" fmla="*/ 0 w 2389957"/>
              <a:gd name="connsiteY3" fmla="*/ 1494471 h 1494471"/>
              <a:gd name="connsiteX4" fmla="*/ 0 w 2389957"/>
              <a:gd name="connsiteY4" fmla="*/ 0 h 149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957" h="1494471">
                <a:moveTo>
                  <a:pt x="0" y="0"/>
                </a:moveTo>
                <a:lnTo>
                  <a:pt x="2389957" y="0"/>
                </a:lnTo>
                <a:lnTo>
                  <a:pt x="2389957" y="1494471"/>
                </a:lnTo>
                <a:lnTo>
                  <a:pt x="0" y="1494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b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altLang="en-US" sz="3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Агент </a:t>
            </a:r>
            <a:r>
              <a:rPr lang="en-US" altLang="zh-TW" sz="3600" kern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WMDS</a:t>
            </a:r>
            <a:endParaRPr lang="zh-TW" altLang="en-US" sz="3600" kern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0452" y="3178673"/>
            <a:ext cx="764331" cy="75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線單箭頭接點 12"/>
          <p:cNvCxnSpPr/>
          <p:nvPr/>
        </p:nvCxnSpPr>
        <p:spPr>
          <a:xfrm rot="10800000" flipV="1">
            <a:off x="1750987" y="1870951"/>
            <a:ext cx="12700" cy="2786118"/>
          </a:xfrm>
          <a:prstGeom prst="curvedConnector3">
            <a:avLst>
              <a:gd name="adj1" fmla="val 528750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74062" y="4911085"/>
            <a:ext cx="772371" cy="27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288" y="648200"/>
            <a:ext cx="8496199" cy="580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3851920" y="1340768"/>
            <a:ext cx="50405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64488" cy="478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995488"/>
            <a:ext cx="80962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7668344" y="1484784"/>
            <a:ext cx="36004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23728" y="3573016"/>
            <a:ext cx="6768752" cy="1872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7504" y="3933056"/>
            <a:ext cx="1944216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7504" y="1844824"/>
            <a:ext cx="8964488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7504" y="5661248"/>
            <a:ext cx="8964488" cy="1756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Экран (4:3)</PresentationFormat>
  <Paragraphs>100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佈景主題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Lindsay Chen (陳虹霖)</dc:creator>
  <cp:lastModifiedBy>*</cp:lastModifiedBy>
  <cp:revision>145</cp:revision>
  <dcterms:created xsi:type="dcterms:W3CDTF">2018-03-02T02:05:00Z</dcterms:created>
  <dcterms:modified xsi:type="dcterms:W3CDTF">2020-07-20T13:48:18Z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1049-11.2.0.8668</vt:lpwstr>
  </property>
</Properties>
</file>