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  <p:sldId id="277" r:id="rId5"/>
    <p:sldId id="278" r:id="rId6"/>
    <p:sldId id="279" r:id="rId7"/>
    <p:sldId id="282" r:id="rId8"/>
    <p:sldId id="281" r:id="rId9"/>
    <p:sldId id="280" r:id="rId10"/>
    <p:sldId id="28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D6F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25" autoAdjust="0"/>
  </p:normalViewPr>
  <p:slideViewPr>
    <p:cSldViewPr>
      <p:cViewPr>
        <p:scale>
          <a:sx n="66" d="100"/>
          <a:sy n="66" d="100"/>
        </p:scale>
        <p:origin x="-1020" y="-234"/>
      </p:cViewPr>
      <p:guideLst>
        <p:guide orient="horz" pos="2168"/>
        <p:guide pos="2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3F374-4671-4162-9C0E-CAA2A9F7BFA9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E4609-C94B-47CE-9825-625460785FBC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8470D-44A9-42E1-8851-4152A5D37600}" type="slidenum">
              <a:rPr lang="zh-TW" altLang="en-US" smtClean="0">
                <a:solidFill>
                  <a:prstClr val="black"/>
                </a:solidFill>
              </a:rPr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051720" y="274638"/>
            <a:ext cx="6624736" cy="850106"/>
          </a:xfrm>
        </p:spPr>
        <p:txBody>
          <a:bodyPr/>
          <a:lstStyle>
            <a:lvl1pPr algn="l">
              <a:defRPr sz="3000" b="1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8219256" cy="4525963"/>
          </a:xfrm>
        </p:spPr>
        <p:txBody>
          <a:bodyPr/>
          <a:lstStyle>
            <a:lvl1pPr>
              <a:defRPr sz="2400" baseline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anose="05000000000000000000" pitchFamily="2" charset="2"/>
              <a:buChar char="ü"/>
              <a:defRPr sz="180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Please type your points here…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投影片編號版面配置區 5"/>
          <p:cNvSpPr txBox="1"/>
          <p:nvPr/>
        </p:nvSpPr>
        <p:spPr>
          <a:xfrm>
            <a:off x="467544" y="6381328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rgbClr val="6633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28D61610-D4E6-4995-B236-4B9E735D2C05}" type="slidenum"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A5E7-05AE-44AF-AFCC-80D111E46ABD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5F11-9056-4B98-A83D-76D9F5DFCC9C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7740" y="3933056"/>
            <a:ext cx="8128520" cy="1206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altLang="zh-TW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CIPHERLAB</a:t>
            </a:r>
            <a:endParaRPr lang="en-US" altLang="zh-TW" sz="36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ru-RU" altLang="en-US" sz="2400" b="1" spc="-15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ИНСТРУМЕНТЫ РАЗВЕРТЫВАНИЯ</a:t>
            </a:r>
            <a:r>
              <a:rPr lang="en-US" altLang="zh-TW" sz="2400" b="1" spc="-15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altLang="en-US" sz="2400" b="1" spc="-15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и </a:t>
            </a:r>
            <a:r>
              <a:rPr lang="ru-RU" sz="2400" b="1" spc="-15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УДАЛЕННОГО УПРАВЛЕНИЯ УСТРОЙСТВАМИ</a:t>
            </a:r>
            <a:endParaRPr lang="ru-RU" sz="2400" b="1" spc="-15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群組 1"/>
          <p:cNvGrpSpPr>
            <a:grpSpLocks noChangeAspect="1"/>
          </p:cNvGrpSpPr>
          <p:nvPr/>
        </p:nvGrpSpPr>
        <p:grpSpPr>
          <a:xfrm>
            <a:off x="2036378" y="5358887"/>
            <a:ext cx="5071244" cy="360000"/>
            <a:chOff x="1389785" y="5255471"/>
            <a:chExt cx="10751586" cy="763239"/>
          </a:xfrm>
        </p:grpSpPr>
        <p:pic>
          <p:nvPicPr>
            <p:cNvPr id="1027" name="Picture 3" descr="C:\Users\Oona.lin\Desktop\render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68"/>
            <a:stretch>
              <a:fillRect/>
            </a:stretch>
          </p:blipFill>
          <p:spPr bwMode="auto">
            <a:xfrm>
              <a:off x="1389785" y="5255471"/>
              <a:ext cx="6062599" cy="76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Oona.lin\Desktop\Products\SW\ReMoCloud\render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829" y="5261063"/>
              <a:ext cx="4615542" cy="7508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150"/>
          <p:cNvSpPr/>
          <p:nvPr/>
        </p:nvSpPr>
        <p:spPr>
          <a:xfrm flipH="1">
            <a:off x="3096000" y="0"/>
            <a:ext cx="6048000" cy="6858000"/>
          </a:xfrm>
          <a:custGeom>
            <a:avLst/>
            <a:gdLst/>
            <a:ahLst/>
            <a:cxnLst/>
            <a:rect l="l" t="t" r="r" b="b"/>
            <a:pathLst>
              <a:path w="2160000" h="6858000">
                <a:moveTo>
                  <a:pt x="0" y="0"/>
                </a:moveTo>
                <a:lnTo>
                  <a:pt x="1080000" y="0"/>
                </a:lnTo>
                <a:lnTo>
                  <a:pt x="2160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5150"/>
          <p:cNvSpPr/>
          <p:nvPr/>
        </p:nvSpPr>
        <p:spPr>
          <a:xfrm flipV="1">
            <a:off x="0" y="0"/>
            <a:ext cx="6048000" cy="6858000"/>
          </a:xfrm>
          <a:custGeom>
            <a:avLst/>
            <a:gdLst/>
            <a:ahLst/>
            <a:cxnLst/>
            <a:rect l="l" t="t" r="r" b="b"/>
            <a:pathLst>
              <a:path w="2160000" h="6858000">
                <a:moveTo>
                  <a:pt x="0" y="0"/>
                </a:moveTo>
                <a:lnTo>
                  <a:pt x="1080000" y="0"/>
                </a:lnTo>
                <a:lnTo>
                  <a:pt x="2160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47650" y="170815"/>
            <a:ext cx="8648065" cy="578485"/>
          </a:xfrm>
          <a:prstGeom prst="roundRect">
            <a:avLst>
              <a:gd name="adj" fmla="val 27032"/>
            </a:avLst>
          </a:prstGeom>
          <a:solidFill>
            <a:schemeClr val="tx2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alt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Инструменты развертывания и удаленного управления устройствами </a:t>
            </a:r>
            <a:r>
              <a:rPr lang="en-US" alt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Cipherlab</a:t>
            </a:r>
            <a:endParaRPr lang="en-US" altLang="ru-RU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2" name="Picture 4" descr="C:\Users\Oona.lin\Desktop\Products\SW\ReMoCloud\render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85" y="1858890"/>
            <a:ext cx="22130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10438" r="523" b="3418"/>
          <a:stretch>
            <a:fillRect/>
          </a:stretch>
        </p:blipFill>
        <p:spPr bwMode="auto">
          <a:xfrm>
            <a:off x="5058452" y="4509144"/>
            <a:ext cx="3837586" cy="18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9653" r="1015" b="5061"/>
          <a:stretch>
            <a:fillRect/>
          </a:stretch>
        </p:blipFill>
        <p:spPr bwMode="auto">
          <a:xfrm>
            <a:off x="247963" y="4509144"/>
            <a:ext cx="3837586" cy="18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" name="群組 125"/>
          <p:cNvGrpSpPr/>
          <p:nvPr/>
        </p:nvGrpSpPr>
        <p:grpSpPr>
          <a:xfrm>
            <a:off x="4778956" y="2942757"/>
            <a:ext cx="972486" cy="972486"/>
            <a:chOff x="4408709" y="3196424"/>
            <a:chExt cx="822722" cy="822722"/>
          </a:xfrm>
        </p:grpSpPr>
        <p:sp>
          <p:nvSpPr>
            <p:cNvPr id="27" name="íṩ1íḍe"/>
            <p:cNvSpPr/>
            <p:nvPr/>
          </p:nvSpPr>
          <p:spPr bwMode="auto">
            <a:xfrm>
              <a:off x="4408709" y="3196424"/>
              <a:ext cx="822722" cy="82272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śļídé"/>
            <p:cNvSpPr/>
            <p:nvPr/>
          </p:nvSpPr>
          <p:spPr bwMode="auto">
            <a:xfrm>
              <a:off x="4821856" y="3196424"/>
              <a:ext cx="409575" cy="822722"/>
            </a:xfrm>
            <a:custGeom>
              <a:avLst/>
              <a:gdLst>
                <a:gd name="T0" fmla="*/ 0 w 101"/>
                <a:gd name="T1" fmla="*/ 0 h 203"/>
                <a:gd name="T2" fmla="*/ 101 w 101"/>
                <a:gd name="T3" fmla="*/ 102 h 203"/>
                <a:gd name="T4" fmla="*/ 0 w 101"/>
                <a:gd name="T5" fmla="*/ 203 h 203"/>
                <a:gd name="T6" fmla="*/ 0 w 101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203">
                  <a:moveTo>
                    <a:pt x="0" y="0"/>
                  </a:moveTo>
                  <a:cubicBezTo>
                    <a:pt x="56" y="0"/>
                    <a:pt x="101" y="46"/>
                    <a:pt x="101" y="102"/>
                  </a:cubicBezTo>
                  <a:cubicBezTo>
                    <a:pt x="101" y="158"/>
                    <a:pt x="56" y="203"/>
                    <a:pt x="0" y="2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5" name="文字方塊 124"/>
          <p:cNvSpPr txBox="1"/>
          <p:nvPr/>
        </p:nvSpPr>
        <p:spPr>
          <a:xfrm>
            <a:off x="4827934" y="350081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</a:rPr>
              <a:t>Internet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27" name="群組 126"/>
          <p:cNvGrpSpPr/>
          <p:nvPr/>
        </p:nvGrpSpPr>
        <p:grpSpPr>
          <a:xfrm>
            <a:off x="3392557" y="2942757"/>
            <a:ext cx="972485" cy="972486"/>
            <a:chOff x="4408712" y="3196424"/>
            <a:chExt cx="822722" cy="822722"/>
          </a:xfrm>
        </p:grpSpPr>
        <p:sp>
          <p:nvSpPr>
            <p:cNvPr id="128" name="íṩ1íḍe"/>
            <p:cNvSpPr/>
            <p:nvPr/>
          </p:nvSpPr>
          <p:spPr bwMode="auto">
            <a:xfrm>
              <a:off x="4408710" y="3196424"/>
              <a:ext cx="822722" cy="82272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îśļídé"/>
            <p:cNvSpPr/>
            <p:nvPr/>
          </p:nvSpPr>
          <p:spPr bwMode="auto">
            <a:xfrm>
              <a:off x="4821856" y="3196424"/>
              <a:ext cx="409575" cy="822722"/>
            </a:xfrm>
            <a:custGeom>
              <a:avLst/>
              <a:gdLst>
                <a:gd name="T0" fmla="*/ 0 w 101"/>
                <a:gd name="T1" fmla="*/ 0 h 203"/>
                <a:gd name="T2" fmla="*/ 101 w 101"/>
                <a:gd name="T3" fmla="*/ 102 h 203"/>
                <a:gd name="T4" fmla="*/ 0 w 101"/>
                <a:gd name="T5" fmla="*/ 203 h 203"/>
                <a:gd name="T6" fmla="*/ 0 w 101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203">
                  <a:moveTo>
                    <a:pt x="0" y="0"/>
                  </a:moveTo>
                  <a:cubicBezTo>
                    <a:pt x="56" y="0"/>
                    <a:pt x="101" y="46"/>
                    <a:pt x="101" y="102"/>
                  </a:cubicBezTo>
                  <a:cubicBezTo>
                    <a:pt x="101" y="158"/>
                    <a:pt x="56" y="203"/>
                    <a:pt x="0" y="2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0" name="群組 129"/>
          <p:cNvGrpSpPr/>
          <p:nvPr/>
        </p:nvGrpSpPr>
        <p:grpSpPr>
          <a:xfrm>
            <a:off x="3602752" y="3076437"/>
            <a:ext cx="551055" cy="424373"/>
            <a:chOff x="7200922" y="2310999"/>
            <a:chExt cx="414338" cy="319087"/>
          </a:xfrm>
          <a:solidFill>
            <a:schemeClr val="bg1"/>
          </a:solidFill>
        </p:grpSpPr>
        <p:sp>
          <p:nvSpPr>
            <p:cNvPr id="131" name="íSḷiḑe"/>
            <p:cNvSpPr/>
            <p:nvPr/>
          </p:nvSpPr>
          <p:spPr bwMode="auto">
            <a:xfrm>
              <a:off x="7379516" y="2572936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íṧlïḓé"/>
            <p:cNvSpPr/>
            <p:nvPr/>
          </p:nvSpPr>
          <p:spPr bwMode="auto">
            <a:xfrm>
              <a:off x="7330700" y="2501499"/>
              <a:ext cx="154781" cy="61913"/>
            </a:xfrm>
            <a:custGeom>
              <a:avLst/>
              <a:gdLst>
                <a:gd name="T0" fmla="*/ 18 w 35"/>
                <a:gd name="T1" fmla="*/ 0 h 14"/>
                <a:gd name="T2" fmla="*/ 2 w 35"/>
                <a:gd name="T3" fmla="*/ 6 h 14"/>
                <a:gd name="T4" fmla="*/ 2 w 35"/>
                <a:gd name="T5" fmla="*/ 12 h 14"/>
                <a:gd name="T6" fmla="*/ 8 w 35"/>
                <a:gd name="T7" fmla="*/ 12 h 14"/>
                <a:gd name="T8" fmla="*/ 18 w 35"/>
                <a:gd name="T9" fmla="*/ 8 h 14"/>
                <a:gd name="T10" fmla="*/ 28 w 35"/>
                <a:gd name="T11" fmla="*/ 12 h 14"/>
                <a:gd name="T12" fmla="*/ 34 w 35"/>
                <a:gd name="T13" fmla="*/ 12 h 14"/>
                <a:gd name="T14" fmla="*/ 34 w 35"/>
                <a:gd name="T15" fmla="*/ 6 h 14"/>
                <a:gd name="T16" fmla="*/ 18 w 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4">
                  <a:moveTo>
                    <a:pt x="18" y="0"/>
                  </a:moveTo>
                  <a:cubicBezTo>
                    <a:pt x="11" y="0"/>
                    <a:pt x="6" y="2"/>
                    <a:pt x="2" y="6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3" y="14"/>
                    <a:pt x="6" y="14"/>
                    <a:pt x="8" y="12"/>
                  </a:cubicBezTo>
                  <a:cubicBezTo>
                    <a:pt x="10" y="10"/>
                    <a:pt x="14" y="8"/>
                    <a:pt x="18" y="8"/>
                  </a:cubicBezTo>
                  <a:cubicBezTo>
                    <a:pt x="22" y="8"/>
                    <a:pt x="25" y="10"/>
                    <a:pt x="28" y="12"/>
                  </a:cubicBezTo>
                  <a:cubicBezTo>
                    <a:pt x="29" y="14"/>
                    <a:pt x="32" y="14"/>
                    <a:pt x="34" y="12"/>
                  </a:cubicBezTo>
                  <a:cubicBezTo>
                    <a:pt x="35" y="10"/>
                    <a:pt x="35" y="8"/>
                    <a:pt x="34" y="6"/>
                  </a:cubicBezTo>
                  <a:cubicBezTo>
                    <a:pt x="29" y="2"/>
                    <a:pt x="24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išḻïḓé"/>
            <p:cNvSpPr/>
            <p:nvPr/>
          </p:nvSpPr>
          <p:spPr bwMode="auto">
            <a:xfrm>
              <a:off x="7200922" y="2310999"/>
              <a:ext cx="414338" cy="120254"/>
            </a:xfrm>
            <a:custGeom>
              <a:avLst/>
              <a:gdLst>
                <a:gd name="T0" fmla="*/ 47 w 93"/>
                <a:gd name="T1" fmla="*/ 0 h 27"/>
                <a:gd name="T2" fmla="*/ 2 w 93"/>
                <a:gd name="T3" fmla="*/ 18 h 27"/>
                <a:gd name="T4" fmla="*/ 2 w 93"/>
                <a:gd name="T5" fmla="*/ 24 h 27"/>
                <a:gd name="T6" fmla="*/ 2 w 93"/>
                <a:gd name="T7" fmla="*/ 25 h 27"/>
                <a:gd name="T8" fmla="*/ 8 w 93"/>
                <a:gd name="T9" fmla="*/ 25 h 27"/>
                <a:gd name="T10" fmla="*/ 47 w 93"/>
                <a:gd name="T11" fmla="*/ 9 h 27"/>
                <a:gd name="T12" fmla="*/ 85 w 93"/>
                <a:gd name="T13" fmla="*/ 25 h 27"/>
                <a:gd name="T14" fmla="*/ 91 w 93"/>
                <a:gd name="T15" fmla="*/ 25 h 27"/>
                <a:gd name="T16" fmla="*/ 91 w 93"/>
                <a:gd name="T17" fmla="*/ 24 h 27"/>
                <a:gd name="T18" fmla="*/ 91 w 93"/>
                <a:gd name="T19" fmla="*/ 18 h 27"/>
                <a:gd name="T20" fmla="*/ 47 w 93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7">
                  <a:moveTo>
                    <a:pt x="47" y="0"/>
                  </a:moveTo>
                  <a:cubicBezTo>
                    <a:pt x="29" y="0"/>
                    <a:pt x="14" y="7"/>
                    <a:pt x="2" y="18"/>
                  </a:cubicBezTo>
                  <a:cubicBezTo>
                    <a:pt x="0" y="20"/>
                    <a:pt x="0" y="23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6"/>
                    <a:pt x="7" y="27"/>
                    <a:pt x="8" y="25"/>
                  </a:cubicBezTo>
                  <a:cubicBezTo>
                    <a:pt x="18" y="15"/>
                    <a:pt x="32" y="9"/>
                    <a:pt x="47" y="9"/>
                  </a:cubicBezTo>
                  <a:cubicBezTo>
                    <a:pt x="62" y="9"/>
                    <a:pt x="75" y="15"/>
                    <a:pt x="85" y="25"/>
                  </a:cubicBezTo>
                  <a:cubicBezTo>
                    <a:pt x="87" y="27"/>
                    <a:pt x="89" y="26"/>
                    <a:pt x="91" y="2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3" y="23"/>
                    <a:pt x="93" y="20"/>
                    <a:pt x="91" y="18"/>
                  </a:cubicBezTo>
                  <a:cubicBezTo>
                    <a:pt x="80" y="7"/>
                    <a:pt x="64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íṩļiḋê"/>
            <p:cNvSpPr/>
            <p:nvPr/>
          </p:nvSpPr>
          <p:spPr bwMode="auto">
            <a:xfrm>
              <a:off x="7272360" y="2413393"/>
              <a:ext cx="271463" cy="88106"/>
            </a:xfrm>
            <a:custGeom>
              <a:avLst/>
              <a:gdLst>
                <a:gd name="T0" fmla="*/ 31 w 61"/>
                <a:gd name="T1" fmla="*/ 0 h 20"/>
                <a:gd name="T2" fmla="*/ 2 w 61"/>
                <a:gd name="T3" fmla="*/ 12 h 20"/>
                <a:gd name="T4" fmla="*/ 2 w 61"/>
                <a:gd name="T5" fmla="*/ 18 h 20"/>
                <a:gd name="T6" fmla="*/ 2 w 61"/>
                <a:gd name="T7" fmla="*/ 18 h 20"/>
                <a:gd name="T8" fmla="*/ 8 w 61"/>
                <a:gd name="T9" fmla="*/ 18 h 20"/>
                <a:gd name="T10" fmla="*/ 31 w 61"/>
                <a:gd name="T11" fmla="*/ 9 h 20"/>
                <a:gd name="T12" fmla="*/ 53 w 61"/>
                <a:gd name="T13" fmla="*/ 18 h 20"/>
                <a:gd name="T14" fmla="*/ 60 w 61"/>
                <a:gd name="T15" fmla="*/ 18 h 20"/>
                <a:gd name="T16" fmla="*/ 59 w 61"/>
                <a:gd name="T17" fmla="*/ 12 h 20"/>
                <a:gd name="T18" fmla="*/ 31 w 6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0">
                  <a:moveTo>
                    <a:pt x="31" y="0"/>
                  </a:moveTo>
                  <a:cubicBezTo>
                    <a:pt x="20" y="0"/>
                    <a:pt x="10" y="5"/>
                    <a:pt x="2" y="12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6" y="20"/>
                    <a:pt x="8" y="18"/>
                  </a:cubicBezTo>
                  <a:cubicBezTo>
                    <a:pt x="14" y="13"/>
                    <a:pt x="22" y="9"/>
                    <a:pt x="31" y="9"/>
                  </a:cubicBezTo>
                  <a:cubicBezTo>
                    <a:pt x="39" y="9"/>
                    <a:pt x="47" y="13"/>
                    <a:pt x="53" y="18"/>
                  </a:cubicBezTo>
                  <a:cubicBezTo>
                    <a:pt x="55" y="20"/>
                    <a:pt x="58" y="20"/>
                    <a:pt x="60" y="18"/>
                  </a:cubicBezTo>
                  <a:cubicBezTo>
                    <a:pt x="61" y="16"/>
                    <a:pt x="61" y="13"/>
                    <a:pt x="59" y="12"/>
                  </a:cubicBezTo>
                  <a:cubicBezTo>
                    <a:pt x="52" y="5"/>
                    <a:pt x="42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35" name="文字方塊 134"/>
          <p:cNvSpPr txBox="1"/>
          <p:nvPr/>
        </p:nvSpPr>
        <p:spPr>
          <a:xfrm>
            <a:off x="3443332" y="3500810"/>
            <a:ext cx="87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</a:rPr>
              <a:t>Intranet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47962" y="1368877"/>
            <a:ext cx="2371538" cy="1340027"/>
            <a:chOff x="247962" y="4674665"/>
            <a:chExt cx="2371538" cy="1340027"/>
          </a:xfrm>
        </p:grpSpPr>
        <p:pic>
          <p:nvPicPr>
            <p:cNvPr id="2050" name="Picture 2" descr="C:\Users\Oona.lin\Desktop\Products\SW\Utility_Icon\Erica\AD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62" y="5114692"/>
              <a:ext cx="896097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Oona.lin\Desktop\Products\SW\Utility_Icon\Erica\WMD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973" y="5114692"/>
              <a:ext cx="89219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963" y="4674665"/>
              <a:ext cx="79958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8973" y="4674665"/>
              <a:ext cx="125052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312890" y="2921169"/>
            <a:ext cx="284400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4579"/>
              </a:buClr>
              <a:buSzPct val="100000"/>
            </a:pPr>
            <a:r>
              <a:rPr lang="en-US" altLang="zh-TW" sz="1600" b="1" dirty="0" smtClean="0">
                <a:solidFill>
                  <a:srgbClr val="1F497D"/>
                </a:solidFill>
              </a:rPr>
              <a:t>ADC</a:t>
            </a:r>
            <a:endParaRPr lang="en-US" altLang="zh-TW" sz="1600" b="1" dirty="0" smtClean="0">
              <a:solidFill>
                <a:srgbClr val="1F497D"/>
              </a:solidFill>
            </a:endParaRPr>
          </a:p>
          <a:p>
            <a:pPr algn="r">
              <a:buClr>
                <a:srgbClr val="004579"/>
              </a:buClr>
              <a:buSzPct val="100000"/>
            </a:pP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Конфигуратор Развертывания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Android</a:t>
            </a:r>
            <a:b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TW" sz="1600" b="1" dirty="0" smtClean="0">
                <a:solidFill>
                  <a:srgbClr val="1F497D"/>
                </a:solidFill>
              </a:rPr>
              <a:t>WMDS</a:t>
            </a:r>
            <a:endParaRPr lang="en-US" altLang="zh-TW" sz="1600" b="1" dirty="0" smtClean="0">
              <a:solidFill>
                <a:srgbClr val="1F497D"/>
              </a:solidFill>
            </a:endParaRPr>
          </a:p>
          <a:p>
            <a:pPr algn="r">
              <a:buClr>
                <a:srgbClr val="004579"/>
              </a:buClr>
              <a:buSzPct val="100000"/>
            </a:pP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Беспроводная Система Развертывания 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87110" y="2936558"/>
            <a:ext cx="2844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4579"/>
              </a:buClr>
              <a:buSzPct val="100000"/>
            </a:pPr>
            <a:r>
              <a:rPr lang="en-US" altLang="zh-TW" sz="1600" b="1" dirty="0" smtClean="0">
                <a:solidFill>
                  <a:srgbClr val="1F497D"/>
                </a:solidFill>
              </a:rPr>
              <a:t>ReMoCloud:</a:t>
            </a:r>
            <a:endParaRPr lang="en-US" altLang="zh-TW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4579"/>
              </a:buClr>
              <a:buSzPct val="100000"/>
            </a:pP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Облачная платформа удаленного управления мобильными устройствами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базе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Google EMM* framework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76256" y="0"/>
            <a:ext cx="2267744" cy="26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200" b="1" i="1" dirty="0" smtClean="0">
                <a:solidFill>
                  <a:schemeClr val="tx2"/>
                </a:solidFill>
              </a:rPr>
              <a:t>Confidential - Internal Use Only</a:t>
            </a:r>
            <a:endParaRPr lang="zh-TW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863603" y="731806"/>
            <a:ext cx="74168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Простота развертывания конфигураци</a:t>
            </a:r>
            <a:r>
              <a:rPr lang="ru-RU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й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проект</a:t>
            </a:r>
            <a:r>
              <a:rPr lang="ru-RU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ов с настройками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 группам и по расписанию</a:t>
            </a:r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7" name="íśļíďé"/>
          <p:cNvSpPr>
            <a:spLocks noChangeAspect="1"/>
          </p:cNvSpPr>
          <p:nvPr/>
        </p:nvSpPr>
        <p:spPr bwMode="auto">
          <a:xfrm>
            <a:off x="5029700" y="3053861"/>
            <a:ext cx="469952" cy="469952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00 w 236"/>
              <a:gd name="T5" fmla="*/ 10 h 236"/>
              <a:gd name="T6" fmla="*/ 63 w 236"/>
              <a:gd name="T7" fmla="*/ 63 h 236"/>
              <a:gd name="T8" fmla="*/ 100 w 236"/>
              <a:gd name="T9" fmla="*/ 10 h 236"/>
              <a:gd name="T10" fmla="*/ 24 w 236"/>
              <a:gd name="T11" fmla="*/ 63 h 236"/>
              <a:gd name="T12" fmla="*/ 52 w 236"/>
              <a:gd name="T13" fmla="*/ 113 h 236"/>
              <a:gd name="T14" fmla="*/ 24 w 236"/>
              <a:gd name="T15" fmla="*/ 63 h 236"/>
              <a:gd name="T16" fmla="*/ 9 w 236"/>
              <a:gd name="T17" fmla="*/ 122 h 236"/>
              <a:gd name="T18" fmla="*/ 52 w 236"/>
              <a:gd name="T19" fmla="*/ 122 h 236"/>
              <a:gd name="T20" fmla="*/ 24 w 236"/>
              <a:gd name="T21" fmla="*/ 173 h 236"/>
              <a:gd name="T22" fmla="*/ 9 w 236"/>
              <a:gd name="T23" fmla="*/ 122 h 236"/>
              <a:gd name="T24" fmla="*/ 30 w 236"/>
              <a:gd name="T25" fmla="*/ 182 h 236"/>
              <a:gd name="T26" fmla="*/ 100 w 236"/>
              <a:gd name="T27" fmla="*/ 225 h 236"/>
              <a:gd name="T28" fmla="*/ 30 w 236"/>
              <a:gd name="T29" fmla="*/ 182 h 236"/>
              <a:gd name="T30" fmla="*/ 114 w 236"/>
              <a:gd name="T31" fmla="*/ 227 h 236"/>
              <a:gd name="T32" fmla="*/ 114 w 236"/>
              <a:gd name="T33" fmla="*/ 166 h 236"/>
              <a:gd name="T34" fmla="*/ 114 w 236"/>
              <a:gd name="T35" fmla="*/ 157 h 236"/>
              <a:gd name="T36" fmla="*/ 70 w 236"/>
              <a:gd name="T37" fmla="*/ 161 h 236"/>
              <a:gd name="T38" fmla="*/ 114 w 236"/>
              <a:gd name="T39" fmla="*/ 122 h 236"/>
              <a:gd name="T40" fmla="*/ 114 w 236"/>
              <a:gd name="T41" fmla="*/ 113 h 236"/>
              <a:gd name="T42" fmla="*/ 62 w 236"/>
              <a:gd name="T43" fmla="*/ 113 h 236"/>
              <a:gd name="T44" fmla="*/ 114 w 236"/>
              <a:gd name="T45" fmla="*/ 78 h 236"/>
              <a:gd name="T46" fmla="*/ 114 w 236"/>
              <a:gd name="T47" fmla="*/ 69 h 236"/>
              <a:gd name="T48" fmla="*/ 74 w 236"/>
              <a:gd name="T49" fmla="*/ 65 h 236"/>
              <a:gd name="T50" fmla="*/ 114 w 236"/>
              <a:gd name="T51" fmla="*/ 69 h 236"/>
              <a:gd name="T52" fmla="*/ 228 w 236"/>
              <a:gd name="T53" fmla="*/ 113 h 236"/>
              <a:gd name="T54" fmla="*/ 177 w 236"/>
              <a:gd name="T55" fmla="*/ 72 h 236"/>
              <a:gd name="T56" fmla="*/ 228 w 236"/>
              <a:gd name="T57" fmla="*/ 113 h 236"/>
              <a:gd name="T58" fmla="*/ 207 w 236"/>
              <a:gd name="T59" fmla="*/ 53 h 236"/>
              <a:gd name="T60" fmla="*/ 137 w 236"/>
              <a:gd name="T61" fmla="*/ 10 h 236"/>
              <a:gd name="T62" fmla="*/ 207 w 236"/>
              <a:gd name="T63" fmla="*/ 53 h 236"/>
              <a:gd name="T64" fmla="*/ 123 w 236"/>
              <a:gd name="T65" fmla="*/ 9 h 236"/>
              <a:gd name="T66" fmla="*/ 123 w 236"/>
              <a:gd name="T67" fmla="*/ 69 h 236"/>
              <a:gd name="T68" fmla="*/ 123 w 236"/>
              <a:gd name="T69" fmla="*/ 9 h 236"/>
              <a:gd name="T70" fmla="*/ 123 w 236"/>
              <a:gd name="T71" fmla="*/ 78 h 236"/>
              <a:gd name="T72" fmla="*/ 175 w 236"/>
              <a:gd name="T73" fmla="*/ 113 h 236"/>
              <a:gd name="T74" fmla="*/ 123 w 236"/>
              <a:gd name="T75" fmla="*/ 78 h 236"/>
              <a:gd name="T76" fmla="*/ 123 w 236"/>
              <a:gd name="T77" fmla="*/ 122 h 236"/>
              <a:gd name="T78" fmla="*/ 167 w 236"/>
              <a:gd name="T79" fmla="*/ 161 h 236"/>
              <a:gd name="T80" fmla="*/ 123 w 236"/>
              <a:gd name="T81" fmla="*/ 122 h 236"/>
              <a:gd name="T82" fmla="*/ 123 w 236"/>
              <a:gd name="T83" fmla="*/ 166 h 236"/>
              <a:gd name="T84" fmla="*/ 123 w 236"/>
              <a:gd name="T85" fmla="*/ 227 h 236"/>
              <a:gd name="T86" fmla="*/ 123 w 236"/>
              <a:gd name="T87" fmla="*/ 166 h 236"/>
              <a:gd name="T88" fmla="*/ 137 w 236"/>
              <a:gd name="T89" fmla="*/ 225 h 236"/>
              <a:gd name="T90" fmla="*/ 207 w 236"/>
              <a:gd name="T91" fmla="*/ 182 h 236"/>
              <a:gd name="T92" fmla="*/ 213 w 236"/>
              <a:gd name="T93" fmla="*/ 173 h 236"/>
              <a:gd name="T94" fmla="*/ 177 w 236"/>
              <a:gd name="T95" fmla="*/ 163 h 236"/>
              <a:gd name="T96" fmla="*/ 228 w 236"/>
              <a:gd name="T97" fmla="*/ 12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0" y="10"/>
                </a:moveTo>
                <a:cubicBezTo>
                  <a:pt x="100" y="10"/>
                  <a:pt x="100" y="10"/>
                  <a:pt x="100" y="10"/>
                </a:cubicBezTo>
                <a:cubicBezTo>
                  <a:pt x="84" y="26"/>
                  <a:pt x="71" y="44"/>
                  <a:pt x="63" y="63"/>
                </a:cubicBezTo>
                <a:cubicBezTo>
                  <a:pt x="52" y="61"/>
                  <a:pt x="41" y="57"/>
                  <a:pt x="30" y="53"/>
                </a:cubicBezTo>
                <a:cubicBezTo>
                  <a:pt x="47" y="31"/>
                  <a:pt x="71" y="15"/>
                  <a:pt x="100" y="10"/>
                </a:cubicBezTo>
                <a:close/>
                <a:moveTo>
                  <a:pt x="24" y="63"/>
                </a:moveTo>
                <a:cubicBezTo>
                  <a:pt x="24" y="63"/>
                  <a:pt x="24" y="63"/>
                  <a:pt x="24" y="63"/>
                </a:cubicBezTo>
                <a:cubicBezTo>
                  <a:pt x="36" y="67"/>
                  <a:pt x="48" y="70"/>
                  <a:pt x="60" y="72"/>
                </a:cubicBezTo>
                <a:cubicBezTo>
                  <a:pt x="55" y="86"/>
                  <a:pt x="52" y="100"/>
                  <a:pt x="52" y="113"/>
                </a:cubicBezTo>
                <a:cubicBezTo>
                  <a:pt x="9" y="113"/>
                  <a:pt x="9" y="113"/>
                  <a:pt x="9" y="113"/>
                </a:cubicBezTo>
                <a:cubicBezTo>
                  <a:pt x="10" y="95"/>
                  <a:pt x="15" y="78"/>
                  <a:pt x="24" y="63"/>
                </a:cubicBezTo>
                <a:cubicBezTo>
                  <a:pt x="24" y="63"/>
                  <a:pt x="24" y="63"/>
                  <a:pt x="24" y="63"/>
                </a:cubicBezTo>
                <a:close/>
                <a:moveTo>
                  <a:pt x="9" y="122"/>
                </a:moveTo>
                <a:cubicBezTo>
                  <a:pt x="9" y="122"/>
                  <a:pt x="9" y="122"/>
                  <a:pt x="9" y="122"/>
                </a:cubicBezTo>
                <a:cubicBezTo>
                  <a:pt x="52" y="122"/>
                  <a:pt x="52" y="122"/>
                  <a:pt x="52" y="122"/>
                </a:cubicBezTo>
                <a:cubicBezTo>
                  <a:pt x="52" y="136"/>
                  <a:pt x="55" y="150"/>
                  <a:pt x="60" y="163"/>
                </a:cubicBezTo>
                <a:cubicBezTo>
                  <a:pt x="48" y="166"/>
                  <a:pt x="36" y="169"/>
                  <a:pt x="24" y="173"/>
                </a:cubicBezTo>
                <a:cubicBezTo>
                  <a:pt x="15" y="158"/>
                  <a:pt x="10" y="140"/>
                  <a:pt x="9" y="122"/>
                </a:cubicBezTo>
                <a:cubicBezTo>
                  <a:pt x="9" y="122"/>
                  <a:pt x="9" y="122"/>
                  <a:pt x="9" y="122"/>
                </a:cubicBezTo>
                <a:close/>
                <a:moveTo>
                  <a:pt x="30" y="182"/>
                </a:moveTo>
                <a:cubicBezTo>
                  <a:pt x="30" y="182"/>
                  <a:pt x="30" y="182"/>
                  <a:pt x="30" y="182"/>
                </a:cubicBezTo>
                <a:cubicBezTo>
                  <a:pt x="41" y="178"/>
                  <a:pt x="52" y="175"/>
                  <a:pt x="63" y="173"/>
                </a:cubicBezTo>
                <a:cubicBezTo>
                  <a:pt x="71" y="192"/>
                  <a:pt x="84" y="210"/>
                  <a:pt x="100" y="225"/>
                </a:cubicBezTo>
                <a:cubicBezTo>
                  <a:pt x="71" y="221"/>
                  <a:pt x="47" y="205"/>
                  <a:pt x="30" y="182"/>
                </a:cubicBezTo>
                <a:cubicBezTo>
                  <a:pt x="30" y="182"/>
                  <a:pt x="30" y="182"/>
                  <a:pt x="30" y="182"/>
                </a:cubicBezTo>
                <a:close/>
                <a:moveTo>
                  <a:pt x="114" y="227"/>
                </a:moveTo>
                <a:cubicBezTo>
                  <a:pt x="114" y="227"/>
                  <a:pt x="114" y="227"/>
                  <a:pt x="114" y="227"/>
                </a:cubicBezTo>
                <a:cubicBezTo>
                  <a:pt x="96" y="208"/>
                  <a:pt x="83" y="189"/>
                  <a:pt x="74" y="170"/>
                </a:cubicBezTo>
                <a:cubicBezTo>
                  <a:pt x="87" y="168"/>
                  <a:pt x="101" y="167"/>
                  <a:pt x="114" y="166"/>
                </a:cubicBezTo>
                <a:cubicBezTo>
                  <a:pt x="114" y="227"/>
                  <a:pt x="114" y="227"/>
                  <a:pt x="114" y="227"/>
                </a:cubicBezTo>
                <a:close/>
                <a:moveTo>
                  <a:pt x="114" y="157"/>
                </a:moveTo>
                <a:cubicBezTo>
                  <a:pt x="114" y="157"/>
                  <a:pt x="114" y="157"/>
                  <a:pt x="114" y="157"/>
                </a:cubicBezTo>
                <a:cubicBezTo>
                  <a:pt x="99" y="157"/>
                  <a:pt x="85" y="159"/>
                  <a:pt x="70" y="161"/>
                </a:cubicBezTo>
                <a:cubicBezTo>
                  <a:pt x="65" y="148"/>
                  <a:pt x="62" y="135"/>
                  <a:pt x="62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4" y="157"/>
                  <a:pt x="114" y="157"/>
                  <a:pt x="114" y="157"/>
                </a:cubicBezTo>
                <a:close/>
                <a:moveTo>
                  <a:pt x="114" y="113"/>
                </a:moveTo>
                <a:cubicBezTo>
                  <a:pt x="114" y="113"/>
                  <a:pt x="114" y="113"/>
                  <a:pt x="114" y="113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2" y="100"/>
                  <a:pt x="65" y="87"/>
                  <a:pt x="70" y="74"/>
                </a:cubicBezTo>
                <a:cubicBezTo>
                  <a:pt x="85" y="77"/>
                  <a:pt x="99" y="78"/>
                  <a:pt x="114" y="78"/>
                </a:cubicBezTo>
                <a:cubicBezTo>
                  <a:pt x="114" y="113"/>
                  <a:pt x="114" y="113"/>
                  <a:pt x="114" y="113"/>
                </a:cubicBezTo>
                <a:close/>
                <a:moveTo>
                  <a:pt x="114" y="69"/>
                </a:moveTo>
                <a:cubicBezTo>
                  <a:pt x="114" y="69"/>
                  <a:pt x="114" y="69"/>
                  <a:pt x="114" y="69"/>
                </a:cubicBezTo>
                <a:cubicBezTo>
                  <a:pt x="101" y="69"/>
                  <a:pt x="87" y="68"/>
                  <a:pt x="74" y="65"/>
                </a:cubicBezTo>
                <a:cubicBezTo>
                  <a:pt x="83" y="46"/>
                  <a:pt x="96" y="28"/>
                  <a:pt x="114" y="9"/>
                </a:cubicBezTo>
                <a:cubicBezTo>
                  <a:pt x="114" y="69"/>
                  <a:pt x="114" y="69"/>
                  <a:pt x="114" y="69"/>
                </a:cubicBezTo>
                <a:close/>
                <a:moveTo>
                  <a:pt x="228" y="113"/>
                </a:moveTo>
                <a:cubicBezTo>
                  <a:pt x="228" y="113"/>
                  <a:pt x="228" y="113"/>
                  <a:pt x="228" y="113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84" y="100"/>
                  <a:pt x="182" y="86"/>
                  <a:pt x="177" y="72"/>
                </a:cubicBezTo>
                <a:cubicBezTo>
                  <a:pt x="189" y="70"/>
                  <a:pt x="201" y="67"/>
                  <a:pt x="213" y="63"/>
                </a:cubicBezTo>
                <a:cubicBezTo>
                  <a:pt x="222" y="78"/>
                  <a:pt x="227" y="95"/>
                  <a:pt x="228" y="113"/>
                </a:cubicBezTo>
                <a:close/>
                <a:moveTo>
                  <a:pt x="207" y="53"/>
                </a:moveTo>
                <a:cubicBezTo>
                  <a:pt x="207" y="53"/>
                  <a:pt x="207" y="53"/>
                  <a:pt x="207" y="53"/>
                </a:cubicBezTo>
                <a:cubicBezTo>
                  <a:pt x="196" y="57"/>
                  <a:pt x="185" y="61"/>
                  <a:pt x="174" y="63"/>
                </a:cubicBezTo>
                <a:cubicBezTo>
                  <a:pt x="166" y="44"/>
                  <a:pt x="153" y="26"/>
                  <a:pt x="137" y="10"/>
                </a:cubicBezTo>
                <a:cubicBezTo>
                  <a:pt x="165" y="15"/>
                  <a:pt x="190" y="31"/>
                  <a:pt x="207" y="53"/>
                </a:cubicBezTo>
                <a:cubicBezTo>
                  <a:pt x="207" y="53"/>
                  <a:pt x="207" y="53"/>
                  <a:pt x="207" y="53"/>
                </a:cubicBezTo>
                <a:close/>
                <a:moveTo>
                  <a:pt x="123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41" y="28"/>
                  <a:pt x="154" y="46"/>
                  <a:pt x="163" y="65"/>
                </a:cubicBezTo>
                <a:cubicBezTo>
                  <a:pt x="150" y="68"/>
                  <a:pt x="136" y="69"/>
                  <a:pt x="123" y="69"/>
                </a:cubicBezTo>
                <a:cubicBezTo>
                  <a:pt x="123" y="9"/>
                  <a:pt x="123" y="9"/>
                  <a:pt x="123" y="9"/>
                </a:cubicBezTo>
                <a:cubicBezTo>
                  <a:pt x="123" y="9"/>
                  <a:pt x="123" y="9"/>
                  <a:pt x="123" y="9"/>
                </a:cubicBezTo>
                <a:close/>
                <a:moveTo>
                  <a:pt x="123" y="78"/>
                </a:moveTo>
                <a:cubicBezTo>
                  <a:pt x="123" y="78"/>
                  <a:pt x="123" y="78"/>
                  <a:pt x="123" y="78"/>
                </a:cubicBezTo>
                <a:cubicBezTo>
                  <a:pt x="137" y="78"/>
                  <a:pt x="152" y="77"/>
                  <a:pt x="167" y="74"/>
                </a:cubicBezTo>
                <a:cubicBezTo>
                  <a:pt x="172" y="87"/>
                  <a:pt x="174" y="100"/>
                  <a:pt x="175" y="113"/>
                </a:cubicBezTo>
                <a:cubicBezTo>
                  <a:pt x="123" y="113"/>
                  <a:pt x="123" y="113"/>
                  <a:pt x="123" y="113"/>
                </a:cubicBezTo>
                <a:cubicBezTo>
                  <a:pt x="123" y="78"/>
                  <a:pt x="123" y="78"/>
                  <a:pt x="123" y="78"/>
                </a:cubicBezTo>
                <a:close/>
                <a:moveTo>
                  <a:pt x="123" y="122"/>
                </a:moveTo>
                <a:cubicBezTo>
                  <a:pt x="123" y="122"/>
                  <a:pt x="123" y="122"/>
                  <a:pt x="123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4" y="135"/>
                  <a:pt x="172" y="148"/>
                  <a:pt x="167" y="161"/>
                </a:cubicBezTo>
                <a:cubicBezTo>
                  <a:pt x="152" y="159"/>
                  <a:pt x="137" y="157"/>
                  <a:pt x="123" y="157"/>
                </a:cubicBezTo>
                <a:cubicBezTo>
                  <a:pt x="123" y="122"/>
                  <a:pt x="123" y="122"/>
                  <a:pt x="123" y="122"/>
                </a:cubicBezTo>
                <a:close/>
                <a:moveTo>
                  <a:pt x="123" y="166"/>
                </a:moveTo>
                <a:cubicBezTo>
                  <a:pt x="123" y="166"/>
                  <a:pt x="123" y="166"/>
                  <a:pt x="123" y="166"/>
                </a:cubicBezTo>
                <a:cubicBezTo>
                  <a:pt x="136" y="167"/>
                  <a:pt x="149" y="168"/>
                  <a:pt x="163" y="170"/>
                </a:cubicBezTo>
                <a:cubicBezTo>
                  <a:pt x="154" y="189"/>
                  <a:pt x="141" y="208"/>
                  <a:pt x="123" y="227"/>
                </a:cubicBezTo>
                <a:cubicBezTo>
                  <a:pt x="123" y="166"/>
                  <a:pt x="123" y="166"/>
                  <a:pt x="123" y="166"/>
                </a:cubicBezTo>
                <a:cubicBezTo>
                  <a:pt x="123" y="166"/>
                  <a:pt x="123" y="166"/>
                  <a:pt x="123" y="166"/>
                </a:cubicBezTo>
                <a:close/>
                <a:moveTo>
                  <a:pt x="137" y="225"/>
                </a:moveTo>
                <a:cubicBezTo>
                  <a:pt x="137" y="225"/>
                  <a:pt x="137" y="225"/>
                  <a:pt x="137" y="225"/>
                </a:cubicBezTo>
                <a:cubicBezTo>
                  <a:pt x="153" y="210"/>
                  <a:pt x="165" y="192"/>
                  <a:pt x="174" y="172"/>
                </a:cubicBezTo>
                <a:cubicBezTo>
                  <a:pt x="185" y="175"/>
                  <a:pt x="196" y="178"/>
                  <a:pt x="207" y="182"/>
                </a:cubicBezTo>
                <a:cubicBezTo>
                  <a:pt x="190" y="205"/>
                  <a:pt x="165" y="221"/>
                  <a:pt x="137" y="225"/>
                </a:cubicBezTo>
                <a:close/>
                <a:moveTo>
                  <a:pt x="213" y="173"/>
                </a:moveTo>
                <a:cubicBezTo>
                  <a:pt x="213" y="173"/>
                  <a:pt x="213" y="173"/>
                  <a:pt x="213" y="173"/>
                </a:cubicBezTo>
                <a:cubicBezTo>
                  <a:pt x="201" y="169"/>
                  <a:pt x="189" y="166"/>
                  <a:pt x="177" y="163"/>
                </a:cubicBezTo>
                <a:cubicBezTo>
                  <a:pt x="182" y="150"/>
                  <a:pt x="184" y="136"/>
                  <a:pt x="185" y="122"/>
                </a:cubicBezTo>
                <a:cubicBezTo>
                  <a:pt x="228" y="122"/>
                  <a:pt x="228" y="122"/>
                  <a:pt x="228" y="122"/>
                </a:cubicBezTo>
                <a:cubicBezTo>
                  <a:pt x="227" y="140"/>
                  <a:pt x="222" y="158"/>
                  <a:pt x="213" y="17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</a:p>
        </p:txBody>
      </p:sp>
      <p:sp>
        <p:nvSpPr>
          <p:cNvPr id="168" name="文字方塊 167"/>
          <p:cNvSpPr txBox="1"/>
          <p:nvPr/>
        </p:nvSpPr>
        <p:spPr>
          <a:xfrm>
            <a:off x="5702469" y="6451667"/>
            <a:ext cx="319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EMM: Enterprise Mobility Management</a:t>
            </a:r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604653"/>
            <a:ext cx="9144000" cy="1253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îṩḻiḑê"/>
          <p:cNvSpPr/>
          <p:nvPr/>
        </p:nvSpPr>
        <p:spPr bwMode="auto">
          <a:xfrm>
            <a:off x="5299486" y="4323679"/>
            <a:ext cx="2109788" cy="1781175"/>
          </a:xfrm>
          <a:custGeom>
            <a:avLst/>
            <a:gdLst>
              <a:gd name="T0" fmla="*/ 14 w 2103"/>
              <a:gd name="T1" fmla="*/ 1778 h 1778"/>
              <a:gd name="T2" fmla="*/ 2 w 2103"/>
              <a:gd name="T3" fmla="*/ 1736 h 1778"/>
              <a:gd name="T4" fmla="*/ 178 w 2103"/>
              <a:gd name="T5" fmla="*/ 292 h 1778"/>
              <a:gd name="T6" fmla="*/ 193 w 2103"/>
              <a:gd name="T7" fmla="*/ 172 h 1778"/>
              <a:gd name="T8" fmla="*/ 248 w 2103"/>
              <a:gd name="T9" fmla="*/ 123 h 1778"/>
              <a:gd name="T10" fmla="*/ 765 w 2103"/>
              <a:gd name="T11" fmla="*/ 120 h 1778"/>
              <a:gd name="T12" fmla="*/ 820 w 2103"/>
              <a:gd name="T13" fmla="*/ 64 h 1778"/>
              <a:gd name="T14" fmla="*/ 820 w 2103"/>
              <a:gd name="T15" fmla="*/ 63 h 1778"/>
              <a:gd name="T16" fmla="*/ 820 w 2103"/>
              <a:gd name="T17" fmla="*/ 57 h 1778"/>
              <a:gd name="T18" fmla="*/ 873 w 2103"/>
              <a:gd name="T19" fmla="*/ 0 h 1778"/>
              <a:gd name="T20" fmla="*/ 875 w 2103"/>
              <a:gd name="T21" fmla="*/ 0 h 1778"/>
              <a:gd name="T22" fmla="*/ 1418 w 2103"/>
              <a:gd name="T23" fmla="*/ 0 h 1778"/>
              <a:gd name="T24" fmla="*/ 1474 w 2103"/>
              <a:gd name="T25" fmla="*/ 55 h 1778"/>
              <a:gd name="T26" fmla="*/ 1473 w 2103"/>
              <a:gd name="T27" fmla="*/ 63 h 1778"/>
              <a:gd name="T28" fmla="*/ 1521 w 2103"/>
              <a:gd name="T29" fmla="*/ 125 h 1778"/>
              <a:gd name="T30" fmla="*/ 1527 w 2103"/>
              <a:gd name="T31" fmla="*/ 125 h 1778"/>
              <a:gd name="T32" fmla="*/ 2048 w 2103"/>
              <a:gd name="T33" fmla="*/ 139 h 1778"/>
              <a:gd name="T34" fmla="*/ 2102 w 2103"/>
              <a:gd name="T35" fmla="*/ 195 h 1778"/>
              <a:gd name="T36" fmla="*/ 2102 w 2103"/>
              <a:gd name="T37" fmla="*/ 203 h 1778"/>
              <a:gd name="T38" fmla="*/ 1841 w 2103"/>
              <a:gd name="T39" fmla="*/ 1727 h 1778"/>
              <a:gd name="T40" fmla="*/ 1836 w 2103"/>
              <a:gd name="T41" fmla="*/ 1756 h 1778"/>
              <a:gd name="T42" fmla="*/ 1828 w 2103"/>
              <a:gd name="T43" fmla="*/ 1777 h 1778"/>
              <a:gd name="T44" fmla="*/ 14 w 2103"/>
              <a:gd name="T45" fmla="*/ 1778 h 1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03" h="1778">
                <a:moveTo>
                  <a:pt x="14" y="1778"/>
                </a:moveTo>
                <a:cubicBezTo>
                  <a:pt x="4" y="1767"/>
                  <a:pt x="0" y="1751"/>
                  <a:pt x="2" y="1736"/>
                </a:cubicBezTo>
                <a:cubicBezTo>
                  <a:pt x="178" y="292"/>
                  <a:pt x="178" y="292"/>
                  <a:pt x="178" y="292"/>
                </a:cubicBezTo>
                <a:cubicBezTo>
                  <a:pt x="193" y="172"/>
                  <a:pt x="193" y="172"/>
                  <a:pt x="193" y="172"/>
                </a:cubicBezTo>
                <a:cubicBezTo>
                  <a:pt x="196" y="144"/>
                  <a:pt x="220" y="123"/>
                  <a:pt x="248" y="123"/>
                </a:cubicBezTo>
                <a:cubicBezTo>
                  <a:pt x="765" y="120"/>
                  <a:pt x="765" y="120"/>
                  <a:pt x="765" y="120"/>
                </a:cubicBezTo>
                <a:cubicBezTo>
                  <a:pt x="795" y="119"/>
                  <a:pt x="820" y="94"/>
                  <a:pt x="820" y="64"/>
                </a:cubicBezTo>
                <a:cubicBezTo>
                  <a:pt x="820" y="64"/>
                  <a:pt x="820" y="63"/>
                  <a:pt x="820" y="63"/>
                </a:cubicBezTo>
                <a:cubicBezTo>
                  <a:pt x="820" y="57"/>
                  <a:pt x="820" y="57"/>
                  <a:pt x="820" y="57"/>
                </a:cubicBezTo>
                <a:cubicBezTo>
                  <a:pt x="818" y="27"/>
                  <a:pt x="842" y="1"/>
                  <a:pt x="873" y="0"/>
                </a:cubicBezTo>
                <a:cubicBezTo>
                  <a:pt x="874" y="0"/>
                  <a:pt x="874" y="0"/>
                  <a:pt x="875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49" y="0"/>
                  <a:pt x="1474" y="25"/>
                  <a:pt x="1474" y="55"/>
                </a:cubicBezTo>
                <a:cubicBezTo>
                  <a:pt x="1474" y="58"/>
                  <a:pt x="1473" y="60"/>
                  <a:pt x="1473" y="63"/>
                </a:cubicBezTo>
                <a:cubicBezTo>
                  <a:pt x="1469" y="93"/>
                  <a:pt x="1490" y="121"/>
                  <a:pt x="1521" y="125"/>
                </a:cubicBezTo>
                <a:cubicBezTo>
                  <a:pt x="1523" y="125"/>
                  <a:pt x="1525" y="125"/>
                  <a:pt x="1527" y="125"/>
                </a:cubicBezTo>
                <a:cubicBezTo>
                  <a:pt x="2048" y="139"/>
                  <a:pt x="2048" y="139"/>
                  <a:pt x="2048" y="139"/>
                </a:cubicBezTo>
                <a:cubicBezTo>
                  <a:pt x="2079" y="139"/>
                  <a:pt x="2103" y="165"/>
                  <a:pt x="2102" y="195"/>
                </a:cubicBezTo>
                <a:cubicBezTo>
                  <a:pt x="2102" y="198"/>
                  <a:pt x="2102" y="201"/>
                  <a:pt x="2102" y="203"/>
                </a:cubicBezTo>
                <a:cubicBezTo>
                  <a:pt x="1841" y="1727"/>
                  <a:pt x="1841" y="1727"/>
                  <a:pt x="1841" y="1727"/>
                </a:cubicBezTo>
                <a:cubicBezTo>
                  <a:pt x="1836" y="1756"/>
                  <a:pt x="1836" y="1756"/>
                  <a:pt x="1836" y="1756"/>
                </a:cubicBezTo>
                <a:cubicBezTo>
                  <a:pt x="1835" y="1763"/>
                  <a:pt x="1832" y="1770"/>
                  <a:pt x="1828" y="1777"/>
                </a:cubicBezTo>
                <a:cubicBezTo>
                  <a:pt x="14" y="1778"/>
                  <a:pt x="14" y="1778"/>
                  <a:pt x="14" y="1778"/>
                </a:cubicBezTo>
              </a:path>
            </a:pathLst>
          </a:custGeom>
          <a:solidFill>
            <a:srgbClr val="B7B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" name="íṧļîḑe"/>
          <p:cNvSpPr/>
          <p:nvPr/>
        </p:nvSpPr>
        <p:spPr bwMode="auto">
          <a:xfrm>
            <a:off x="3728864" y="533714"/>
            <a:ext cx="5186630" cy="4167134"/>
          </a:xfrm>
          <a:custGeom>
            <a:avLst/>
            <a:gdLst>
              <a:gd name="connsiteX0" fmla="*/ 0 w 3852524"/>
              <a:gd name="connsiteY0" fmla="*/ 380799 h 2284748"/>
              <a:gd name="connsiteX1" fmla="*/ 380799 w 3852524"/>
              <a:gd name="connsiteY1" fmla="*/ 0 h 2284748"/>
              <a:gd name="connsiteX2" fmla="*/ 2247306 w 3852524"/>
              <a:gd name="connsiteY2" fmla="*/ 0 h 2284748"/>
              <a:gd name="connsiteX3" fmla="*/ 2247306 w 3852524"/>
              <a:gd name="connsiteY3" fmla="*/ 0 h 2284748"/>
              <a:gd name="connsiteX4" fmla="*/ 3210437 w 3852524"/>
              <a:gd name="connsiteY4" fmla="*/ 0 h 2284748"/>
              <a:gd name="connsiteX5" fmla="*/ 3471725 w 3852524"/>
              <a:gd name="connsiteY5" fmla="*/ 0 h 2284748"/>
              <a:gd name="connsiteX6" fmla="*/ 3852524 w 3852524"/>
              <a:gd name="connsiteY6" fmla="*/ 380799 h 2284748"/>
              <a:gd name="connsiteX7" fmla="*/ 3852524 w 3852524"/>
              <a:gd name="connsiteY7" fmla="*/ 1332770 h 2284748"/>
              <a:gd name="connsiteX8" fmla="*/ 3852524 w 3852524"/>
              <a:gd name="connsiteY8" fmla="*/ 1332770 h 2284748"/>
              <a:gd name="connsiteX9" fmla="*/ 3852524 w 3852524"/>
              <a:gd name="connsiteY9" fmla="*/ 1903957 h 2284748"/>
              <a:gd name="connsiteX10" fmla="*/ 3852524 w 3852524"/>
              <a:gd name="connsiteY10" fmla="*/ 1903949 h 2284748"/>
              <a:gd name="connsiteX11" fmla="*/ 3471725 w 3852524"/>
              <a:gd name="connsiteY11" fmla="*/ 2284748 h 2284748"/>
              <a:gd name="connsiteX12" fmla="*/ 3210437 w 3852524"/>
              <a:gd name="connsiteY12" fmla="*/ 2284748 h 2284748"/>
              <a:gd name="connsiteX13" fmla="*/ 2198635 w 3852524"/>
              <a:gd name="connsiteY13" fmla="*/ 2907113 h 2284748"/>
              <a:gd name="connsiteX14" fmla="*/ 2247306 w 3852524"/>
              <a:gd name="connsiteY14" fmla="*/ 2284748 h 2284748"/>
              <a:gd name="connsiteX15" fmla="*/ 380799 w 3852524"/>
              <a:gd name="connsiteY15" fmla="*/ 2284748 h 2284748"/>
              <a:gd name="connsiteX16" fmla="*/ 0 w 3852524"/>
              <a:gd name="connsiteY16" fmla="*/ 1903949 h 2284748"/>
              <a:gd name="connsiteX17" fmla="*/ 0 w 3852524"/>
              <a:gd name="connsiteY17" fmla="*/ 1903957 h 2284748"/>
              <a:gd name="connsiteX18" fmla="*/ 0 w 3852524"/>
              <a:gd name="connsiteY18" fmla="*/ 1332770 h 2284748"/>
              <a:gd name="connsiteX19" fmla="*/ 0 w 3852524"/>
              <a:gd name="connsiteY19" fmla="*/ 1332770 h 2284748"/>
              <a:gd name="connsiteX20" fmla="*/ 0 w 3852524"/>
              <a:gd name="connsiteY20" fmla="*/ 380799 h 2284748"/>
              <a:gd name="connsiteX0-1" fmla="*/ 0 w 3852524"/>
              <a:gd name="connsiteY0-2" fmla="*/ 380799 h 2907113"/>
              <a:gd name="connsiteX1-3" fmla="*/ 380799 w 3852524"/>
              <a:gd name="connsiteY1-4" fmla="*/ 0 h 2907113"/>
              <a:gd name="connsiteX2-5" fmla="*/ 2247306 w 3852524"/>
              <a:gd name="connsiteY2-6" fmla="*/ 0 h 2907113"/>
              <a:gd name="connsiteX3-7" fmla="*/ 2247306 w 3852524"/>
              <a:gd name="connsiteY3-8" fmla="*/ 132521 h 2907113"/>
              <a:gd name="connsiteX4-9" fmla="*/ 3210437 w 3852524"/>
              <a:gd name="connsiteY4-10" fmla="*/ 0 h 2907113"/>
              <a:gd name="connsiteX5-11" fmla="*/ 3471725 w 3852524"/>
              <a:gd name="connsiteY5-12" fmla="*/ 0 h 2907113"/>
              <a:gd name="connsiteX6-13" fmla="*/ 3852524 w 3852524"/>
              <a:gd name="connsiteY6-14" fmla="*/ 380799 h 2907113"/>
              <a:gd name="connsiteX7-15" fmla="*/ 3852524 w 3852524"/>
              <a:gd name="connsiteY7-16" fmla="*/ 1332770 h 2907113"/>
              <a:gd name="connsiteX8-17" fmla="*/ 3852524 w 3852524"/>
              <a:gd name="connsiteY8-18" fmla="*/ 1332770 h 2907113"/>
              <a:gd name="connsiteX9-19" fmla="*/ 3852524 w 3852524"/>
              <a:gd name="connsiteY9-20" fmla="*/ 1903957 h 2907113"/>
              <a:gd name="connsiteX10-21" fmla="*/ 3852524 w 3852524"/>
              <a:gd name="connsiteY10-22" fmla="*/ 1903949 h 2907113"/>
              <a:gd name="connsiteX11-23" fmla="*/ 3471725 w 3852524"/>
              <a:gd name="connsiteY11-24" fmla="*/ 2284748 h 2907113"/>
              <a:gd name="connsiteX12-25" fmla="*/ 3210437 w 3852524"/>
              <a:gd name="connsiteY12-26" fmla="*/ 2284748 h 2907113"/>
              <a:gd name="connsiteX13-27" fmla="*/ 2198635 w 3852524"/>
              <a:gd name="connsiteY13-28" fmla="*/ 2907113 h 2907113"/>
              <a:gd name="connsiteX14-29" fmla="*/ 2247306 w 3852524"/>
              <a:gd name="connsiteY14-30" fmla="*/ 2284748 h 2907113"/>
              <a:gd name="connsiteX15-31" fmla="*/ 380799 w 3852524"/>
              <a:gd name="connsiteY15-32" fmla="*/ 2284748 h 2907113"/>
              <a:gd name="connsiteX16-33" fmla="*/ 0 w 3852524"/>
              <a:gd name="connsiteY16-34" fmla="*/ 1903949 h 2907113"/>
              <a:gd name="connsiteX17-35" fmla="*/ 0 w 3852524"/>
              <a:gd name="connsiteY17-36" fmla="*/ 1903957 h 2907113"/>
              <a:gd name="connsiteX18-37" fmla="*/ 0 w 3852524"/>
              <a:gd name="connsiteY18-38" fmla="*/ 1332770 h 2907113"/>
              <a:gd name="connsiteX19-39" fmla="*/ 0 w 3852524"/>
              <a:gd name="connsiteY19-40" fmla="*/ 1332770 h 2907113"/>
              <a:gd name="connsiteX20-41" fmla="*/ 0 w 3852524"/>
              <a:gd name="connsiteY20-42" fmla="*/ 380799 h 2907113"/>
              <a:gd name="connsiteX0-43" fmla="*/ 0 w 3852524"/>
              <a:gd name="connsiteY0-44" fmla="*/ 380799 h 2907113"/>
              <a:gd name="connsiteX1-45" fmla="*/ 380799 w 3852524"/>
              <a:gd name="connsiteY1-46" fmla="*/ 0 h 2907113"/>
              <a:gd name="connsiteX2-47" fmla="*/ 2247306 w 3852524"/>
              <a:gd name="connsiteY2-48" fmla="*/ 0 h 2907113"/>
              <a:gd name="connsiteX3-49" fmla="*/ 2247306 w 3852524"/>
              <a:gd name="connsiteY3-50" fmla="*/ 132521 h 2907113"/>
              <a:gd name="connsiteX4-51" fmla="*/ 3210437 w 3852524"/>
              <a:gd name="connsiteY4-52" fmla="*/ 0 h 2907113"/>
              <a:gd name="connsiteX5-53" fmla="*/ 3471725 w 3852524"/>
              <a:gd name="connsiteY5-54" fmla="*/ 0 h 2907113"/>
              <a:gd name="connsiteX6-55" fmla="*/ 3852524 w 3852524"/>
              <a:gd name="connsiteY6-56" fmla="*/ 380799 h 2907113"/>
              <a:gd name="connsiteX7-57" fmla="*/ 3852524 w 3852524"/>
              <a:gd name="connsiteY7-58" fmla="*/ 1332770 h 2907113"/>
              <a:gd name="connsiteX8-59" fmla="*/ 3852524 w 3852524"/>
              <a:gd name="connsiteY8-60" fmla="*/ 1332770 h 2907113"/>
              <a:gd name="connsiteX9-61" fmla="*/ 3852524 w 3852524"/>
              <a:gd name="connsiteY9-62" fmla="*/ 1903957 h 2907113"/>
              <a:gd name="connsiteX10-63" fmla="*/ 3852524 w 3852524"/>
              <a:gd name="connsiteY10-64" fmla="*/ 1903949 h 2907113"/>
              <a:gd name="connsiteX11-65" fmla="*/ 3471725 w 3852524"/>
              <a:gd name="connsiteY11-66" fmla="*/ 2284748 h 2907113"/>
              <a:gd name="connsiteX12-67" fmla="*/ 3210437 w 3852524"/>
              <a:gd name="connsiteY12-68" fmla="*/ 2284748 h 2907113"/>
              <a:gd name="connsiteX13-69" fmla="*/ 2198635 w 3852524"/>
              <a:gd name="connsiteY13-70" fmla="*/ 2907113 h 2907113"/>
              <a:gd name="connsiteX14-71" fmla="*/ 2247306 w 3852524"/>
              <a:gd name="connsiteY14-72" fmla="*/ 2284748 h 2907113"/>
              <a:gd name="connsiteX15-73" fmla="*/ 380799 w 3852524"/>
              <a:gd name="connsiteY15-74" fmla="*/ 2284748 h 2907113"/>
              <a:gd name="connsiteX16-75" fmla="*/ 0 w 3852524"/>
              <a:gd name="connsiteY16-76" fmla="*/ 1903949 h 2907113"/>
              <a:gd name="connsiteX17-77" fmla="*/ 0 w 3852524"/>
              <a:gd name="connsiteY17-78" fmla="*/ 1903957 h 2907113"/>
              <a:gd name="connsiteX18-79" fmla="*/ 0 w 3852524"/>
              <a:gd name="connsiteY18-80" fmla="*/ 1332770 h 2907113"/>
              <a:gd name="connsiteX19-81" fmla="*/ 0 w 3852524"/>
              <a:gd name="connsiteY19-82" fmla="*/ 1332770 h 2907113"/>
              <a:gd name="connsiteX20-83" fmla="*/ 0 w 3852524"/>
              <a:gd name="connsiteY20-84" fmla="*/ 380799 h 2907113"/>
              <a:gd name="connsiteX0-85" fmla="*/ 0 w 3852524"/>
              <a:gd name="connsiteY0-86" fmla="*/ 380799 h 2907113"/>
              <a:gd name="connsiteX1-87" fmla="*/ 380799 w 3852524"/>
              <a:gd name="connsiteY1-88" fmla="*/ 0 h 2907113"/>
              <a:gd name="connsiteX2-89" fmla="*/ 2247306 w 3852524"/>
              <a:gd name="connsiteY2-90" fmla="*/ 132521 h 2907113"/>
              <a:gd name="connsiteX3-91" fmla="*/ 3210437 w 3852524"/>
              <a:gd name="connsiteY3-92" fmla="*/ 0 h 2907113"/>
              <a:gd name="connsiteX4-93" fmla="*/ 3471725 w 3852524"/>
              <a:gd name="connsiteY4-94" fmla="*/ 0 h 2907113"/>
              <a:gd name="connsiteX5-95" fmla="*/ 3852524 w 3852524"/>
              <a:gd name="connsiteY5-96" fmla="*/ 380799 h 2907113"/>
              <a:gd name="connsiteX6-97" fmla="*/ 3852524 w 3852524"/>
              <a:gd name="connsiteY6-98" fmla="*/ 1332770 h 2907113"/>
              <a:gd name="connsiteX7-99" fmla="*/ 3852524 w 3852524"/>
              <a:gd name="connsiteY7-100" fmla="*/ 1332770 h 2907113"/>
              <a:gd name="connsiteX8-101" fmla="*/ 3852524 w 3852524"/>
              <a:gd name="connsiteY8-102" fmla="*/ 1903957 h 2907113"/>
              <a:gd name="connsiteX9-103" fmla="*/ 3852524 w 3852524"/>
              <a:gd name="connsiteY9-104" fmla="*/ 1903949 h 2907113"/>
              <a:gd name="connsiteX10-105" fmla="*/ 3471725 w 3852524"/>
              <a:gd name="connsiteY10-106" fmla="*/ 2284748 h 2907113"/>
              <a:gd name="connsiteX11-107" fmla="*/ 3210437 w 3852524"/>
              <a:gd name="connsiteY11-108" fmla="*/ 2284748 h 2907113"/>
              <a:gd name="connsiteX12-109" fmla="*/ 2198635 w 3852524"/>
              <a:gd name="connsiteY12-110" fmla="*/ 2907113 h 2907113"/>
              <a:gd name="connsiteX13-111" fmla="*/ 2247306 w 3852524"/>
              <a:gd name="connsiteY13-112" fmla="*/ 2284748 h 2907113"/>
              <a:gd name="connsiteX14-113" fmla="*/ 380799 w 3852524"/>
              <a:gd name="connsiteY14-114" fmla="*/ 2284748 h 2907113"/>
              <a:gd name="connsiteX15-115" fmla="*/ 0 w 3852524"/>
              <a:gd name="connsiteY15-116" fmla="*/ 1903949 h 2907113"/>
              <a:gd name="connsiteX16-117" fmla="*/ 0 w 3852524"/>
              <a:gd name="connsiteY16-118" fmla="*/ 1903957 h 2907113"/>
              <a:gd name="connsiteX17-119" fmla="*/ 0 w 3852524"/>
              <a:gd name="connsiteY17-120" fmla="*/ 1332770 h 2907113"/>
              <a:gd name="connsiteX18-121" fmla="*/ 0 w 3852524"/>
              <a:gd name="connsiteY18-122" fmla="*/ 1332770 h 2907113"/>
              <a:gd name="connsiteX19-123" fmla="*/ 0 w 3852524"/>
              <a:gd name="connsiteY19-124" fmla="*/ 380799 h 2907113"/>
              <a:gd name="connsiteX0-125" fmla="*/ 0 w 3852524"/>
              <a:gd name="connsiteY0-126" fmla="*/ 380799 h 2907113"/>
              <a:gd name="connsiteX1-127" fmla="*/ 380799 w 3852524"/>
              <a:gd name="connsiteY1-128" fmla="*/ 0 h 2907113"/>
              <a:gd name="connsiteX2-129" fmla="*/ 2247306 w 3852524"/>
              <a:gd name="connsiteY2-130" fmla="*/ 132521 h 2907113"/>
              <a:gd name="connsiteX3-131" fmla="*/ 3210437 w 3852524"/>
              <a:gd name="connsiteY3-132" fmla="*/ 0 h 2907113"/>
              <a:gd name="connsiteX4-133" fmla="*/ 3471725 w 3852524"/>
              <a:gd name="connsiteY4-134" fmla="*/ 0 h 2907113"/>
              <a:gd name="connsiteX5-135" fmla="*/ 3852524 w 3852524"/>
              <a:gd name="connsiteY5-136" fmla="*/ 380799 h 2907113"/>
              <a:gd name="connsiteX6-137" fmla="*/ 3852524 w 3852524"/>
              <a:gd name="connsiteY6-138" fmla="*/ 1332770 h 2907113"/>
              <a:gd name="connsiteX7-139" fmla="*/ 3852524 w 3852524"/>
              <a:gd name="connsiteY7-140" fmla="*/ 1332770 h 2907113"/>
              <a:gd name="connsiteX8-141" fmla="*/ 3852524 w 3852524"/>
              <a:gd name="connsiteY8-142" fmla="*/ 1903957 h 2907113"/>
              <a:gd name="connsiteX9-143" fmla="*/ 3852524 w 3852524"/>
              <a:gd name="connsiteY9-144" fmla="*/ 1903949 h 2907113"/>
              <a:gd name="connsiteX10-145" fmla="*/ 3471725 w 3852524"/>
              <a:gd name="connsiteY10-146" fmla="*/ 2284748 h 2907113"/>
              <a:gd name="connsiteX11-147" fmla="*/ 3210437 w 3852524"/>
              <a:gd name="connsiteY11-148" fmla="*/ 2284748 h 2907113"/>
              <a:gd name="connsiteX12-149" fmla="*/ 2198635 w 3852524"/>
              <a:gd name="connsiteY12-150" fmla="*/ 2907113 h 2907113"/>
              <a:gd name="connsiteX13-151" fmla="*/ 2247306 w 3852524"/>
              <a:gd name="connsiteY13-152" fmla="*/ 2284748 h 2907113"/>
              <a:gd name="connsiteX14-153" fmla="*/ 380799 w 3852524"/>
              <a:gd name="connsiteY14-154" fmla="*/ 2284748 h 2907113"/>
              <a:gd name="connsiteX15-155" fmla="*/ 0 w 3852524"/>
              <a:gd name="connsiteY15-156" fmla="*/ 1903949 h 2907113"/>
              <a:gd name="connsiteX16-157" fmla="*/ 0 w 3852524"/>
              <a:gd name="connsiteY16-158" fmla="*/ 1903957 h 2907113"/>
              <a:gd name="connsiteX17-159" fmla="*/ 0 w 3852524"/>
              <a:gd name="connsiteY17-160" fmla="*/ 1332770 h 2907113"/>
              <a:gd name="connsiteX18-161" fmla="*/ 0 w 3852524"/>
              <a:gd name="connsiteY18-162" fmla="*/ 1332770 h 2907113"/>
              <a:gd name="connsiteX19-163" fmla="*/ 0 w 3852524"/>
              <a:gd name="connsiteY19-164" fmla="*/ 380799 h 2907113"/>
              <a:gd name="connsiteX0-165" fmla="*/ 0 w 3852524"/>
              <a:gd name="connsiteY0-166" fmla="*/ 685599 h 3211913"/>
              <a:gd name="connsiteX1-167" fmla="*/ 645842 w 3852524"/>
              <a:gd name="connsiteY1-168" fmla="*/ 0 h 3211913"/>
              <a:gd name="connsiteX2-169" fmla="*/ 2247306 w 3852524"/>
              <a:gd name="connsiteY2-170" fmla="*/ 437321 h 3211913"/>
              <a:gd name="connsiteX3-171" fmla="*/ 3210437 w 3852524"/>
              <a:gd name="connsiteY3-172" fmla="*/ 304800 h 3211913"/>
              <a:gd name="connsiteX4-173" fmla="*/ 3471725 w 3852524"/>
              <a:gd name="connsiteY4-174" fmla="*/ 304800 h 3211913"/>
              <a:gd name="connsiteX5-175" fmla="*/ 3852524 w 3852524"/>
              <a:gd name="connsiteY5-176" fmla="*/ 685599 h 3211913"/>
              <a:gd name="connsiteX6-177" fmla="*/ 3852524 w 3852524"/>
              <a:gd name="connsiteY6-178" fmla="*/ 1637570 h 3211913"/>
              <a:gd name="connsiteX7-179" fmla="*/ 3852524 w 3852524"/>
              <a:gd name="connsiteY7-180" fmla="*/ 1637570 h 3211913"/>
              <a:gd name="connsiteX8-181" fmla="*/ 3852524 w 3852524"/>
              <a:gd name="connsiteY8-182" fmla="*/ 2208757 h 3211913"/>
              <a:gd name="connsiteX9-183" fmla="*/ 3852524 w 3852524"/>
              <a:gd name="connsiteY9-184" fmla="*/ 2208749 h 3211913"/>
              <a:gd name="connsiteX10-185" fmla="*/ 3471725 w 3852524"/>
              <a:gd name="connsiteY10-186" fmla="*/ 2589548 h 3211913"/>
              <a:gd name="connsiteX11-187" fmla="*/ 3210437 w 3852524"/>
              <a:gd name="connsiteY11-188" fmla="*/ 2589548 h 3211913"/>
              <a:gd name="connsiteX12-189" fmla="*/ 2198635 w 3852524"/>
              <a:gd name="connsiteY12-190" fmla="*/ 3211913 h 3211913"/>
              <a:gd name="connsiteX13-191" fmla="*/ 2247306 w 3852524"/>
              <a:gd name="connsiteY13-192" fmla="*/ 2589548 h 3211913"/>
              <a:gd name="connsiteX14-193" fmla="*/ 380799 w 3852524"/>
              <a:gd name="connsiteY14-194" fmla="*/ 2589548 h 3211913"/>
              <a:gd name="connsiteX15-195" fmla="*/ 0 w 3852524"/>
              <a:gd name="connsiteY15-196" fmla="*/ 2208749 h 3211913"/>
              <a:gd name="connsiteX16-197" fmla="*/ 0 w 3852524"/>
              <a:gd name="connsiteY16-198" fmla="*/ 2208757 h 3211913"/>
              <a:gd name="connsiteX17-199" fmla="*/ 0 w 3852524"/>
              <a:gd name="connsiteY17-200" fmla="*/ 1637570 h 3211913"/>
              <a:gd name="connsiteX18-201" fmla="*/ 0 w 3852524"/>
              <a:gd name="connsiteY18-202" fmla="*/ 1637570 h 3211913"/>
              <a:gd name="connsiteX19-203" fmla="*/ 0 w 3852524"/>
              <a:gd name="connsiteY19-204" fmla="*/ 685599 h 3211913"/>
              <a:gd name="connsiteX0-205" fmla="*/ 0 w 3892280"/>
              <a:gd name="connsiteY0-206" fmla="*/ 553077 h 3211913"/>
              <a:gd name="connsiteX1-207" fmla="*/ 685598 w 3892280"/>
              <a:gd name="connsiteY1-208" fmla="*/ 0 h 3211913"/>
              <a:gd name="connsiteX2-209" fmla="*/ 2287062 w 3892280"/>
              <a:gd name="connsiteY2-210" fmla="*/ 437321 h 3211913"/>
              <a:gd name="connsiteX3-211" fmla="*/ 3250193 w 3892280"/>
              <a:gd name="connsiteY3-212" fmla="*/ 304800 h 3211913"/>
              <a:gd name="connsiteX4-213" fmla="*/ 3511481 w 3892280"/>
              <a:gd name="connsiteY4-214" fmla="*/ 304800 h 3211913"/>
              <a:gd name="connsiteX5-215" fmla="*/ 3892280 w 3892280"/>
              <a:gd name="connsiteY5-216" fmla="*/ 685599 h 3211913"/>
              <a:gd name="connsiteX6-217" fmla="*/ 3892280 w 3892280"/>
              <a:gd name="connsiteY6-218" fmla="*/ 1637570 h 3211913"/>
              <a:gd name="connsiteX7-219" fmla="*/ 3892280 w 3892280"/>
              <a:gd name="connsiteY7-220" fmla="*/ 1637570 h 3211913"/>
              <a:gd name="connsiteX8-221" fmla="*/ 3892280 w 3892280"/>
              <a:gd name="connsiteY8-222" fmla="*/ 2208757 h 3211913"/>
              <a:gd name="connsiteX9-223" fmla="*/ 3892280 w 3892280"/>
              <a:gd name="connsiteY9-224" fmla="*/ 2208749 h 3211913"/>
              <a:gd name="connsiteX10-225" fmla="*/ 3511481 w 3892280"/>
              <a:gd name="connsiteY10-226" fmla="*/ 2589548 h 3211913"/>
              <a:gd name="connsiteX11-227" fmla="*/ 3250193 w 3892280"/>
              <a:gd name="connsiteY11-228" fmla="*/ 2589548 h 3211913"/>
              <a:gd name="connsiteX12-229" fmla="*/ 2238391 w 3892280"/>
              <a:gd name="connsiteY12-230" fmla="*/ 3211913 h 3211913"/>
              <a:gd name="connsiteX13-231" fmla="*/ 2287062 w 3892280"/>
              <a:gd name="connsiteY13-232" fmla="*/ 2589548 h 3211913"/>
              <a:gd name="connsiteX14-233" fmla="*/ 420555 w 3892280"/>
              <a:gd name="connsiteY14-234" fmla="*/ 2589548 h 3211913"/>
              <a:gd name="connsiteX15-235" fmla="*/ 39756 w 3892280"/>
              <a:gd name="connsiteY15-236" fmla="*/ 2208749 h 3211913"/>
              <a:gd name="connsiteX16-237" fmla="*/ 39756 w 3892280"/>
              <a:gd name="connsiteY16-238" fmla="*/ 2208757 h 3211913"/>
              <a:gd name="connsiteX17-239" fmla="*/ 39756 w 3892280"/>
              <a:gd name="connsiteY17-240" fmla="*/ 1637570 h 3211913"/>
              <a:gd name="connsiteX18-241" fmla="*/ 39756 w 3892280"/>
              <a:gd name="connsiteY18-242" fmla="*/ 1637570 h 3211913"/>
              <a:gd name="connsiteX19-243" fmla="*/ 0 w 3892280"/>
              <a:gd name="connsiteY19-244" fmla="*/ 553077 h 3211913"/>
              <a:gd name="connsiteX0-245" fmla="*/ 0 w 3892280"/>
              <a:gd name="connsiteY0-246" fmla="*/ 553077 h 3211913"/>
              <a:gd name="connsiteX1-247" fmla="*/ 685598 w 3892280"/>
              <a:gd name="connsiteY1-248" fmla="*/ 0 h 3211913"/>
              <a:gd name="connsiteX2-249" fmla="*/ 2287062 w 3892280"/>
              <a:gd name="connsiteY2-250" fmla="*/ 437321 h 3211913"/>
              <a:gd name="connsiteX3-251" fmla="*/ 3250193 w 3892280"/>
              <a:gd name="connsiteY3-252" fmla="*/ 304800 h 3211913"/>
              <a:gd name="connsiteX4-253" fmla="*/ 3511481 w 3892280"/>
              <a:gd name="connsiteY4-254" fmla="*/ 304800 h 3211913"/>
              <a:gd name="connsiteX5-255" fmla="*/ 3892280 w 3892280"/>
              <a:gd name="connsiteY5-256" fmla="*/ 685599 h 3211913"/>
              <a:gd name="connsiteX6-257" fmla="*/ 3892280 w 3892280"/>
              <a:gd name="connsiteY6-258" fmla="*/ 1637570 h 3211913"/>
              <a:gd name="connsiteX7-259" fmla="*/ 3892280 w 3892280"/>
              <a:gd name="connsiteY7-260" fmla="*/ 1637570 h 3211913"/>
              <a:gd name="connsiteX8-261" fmla="*/ 3892280 w 3892280"/>
              <a:gd name="connsiteY8-262" fmla="*/ 2208757 h 3211913"/>
              <a:gd name="connsiteX9-263" fmla="*/ 3892280 w 3892280"/>
              <a:gd name="connsiteY9-264" fmla="*/ 2208749 h 3211913"/>
              <a:gd name="connsiteX10-265" fmla="*/ 3511481 w 3892280"/>
              <a:gd name="connsiteY10-266" fmla="*/ 2589548 h 3211913"/>
              <a:gd name="connsiteX11-267" fmla="*/ 3250193 w 3892280"/>
              <a:gd name="connsiteY11-268" fmla="*/ 2589548 h 3211913"/>
              <a:gd name="connsiteX12-269" fmla="*/ 2238391 w 3892280"/>
              <a:gd name="connsiteY12-270" fmla="*/ 3211913 h 3211913"/>
              <a:gd name="connsiteX13-271" fmla="*/ 2287062 w 3892280"/>
              <a:gd name="connsiteY13-272" fmla="*/ 2589548 h 3211913"/>
              <a:gd name="connsiteX14-273" fmla="*/ 420555 w 3892280"/>
              <a:gd name="connsiteY14-274" fmla="*/ 2589548 h 3211913"/>
              <a:gd name="connsiteX15-275" fmla="*/ 39756 w 3892280"/>
              <a:gd name="connsiteY15-276" fmla="*/ 2208749 h 3211913"/>
              <a:gd name="connsiteX16-277" fmla="*/ 39756 w 3892280"/>
              <a:gd name="connsiteY16-278" fmla="*/ 2208757 h 3211913"/>
              <a:gd name="connsiteX17-279" fmla="*/ 39756 w 3892280"/>
              <a:gd name="connsiteY17-280" fmla="*/ 1637570 h 3211913"/>
              <a:gd name="connsiteX18-281" fmla="*/ 39756 w 3892280"/>
              <a:gd name="connsiteY18-282" fmla="*/ 1637570 h 3211913"/>
              <a:gd name="connsiteX19-283" fmla="*/ 0 w 3892280"/>
              <a:gd name="connsiteY19-284" fmla="*/ 553077 h 3211913"/>
              <a:gd name="connsiteX0-285" fmla="*/ 0 w 3892280"/>
              <a:gd name="connsiteY0-286" fmla="*/ 582674 h 3241510"/>
              <a:gd name="connsiteX1-287" fmla="*/ 685598 w 3892280"/>
              <a:gd name="connsiteY1-288" fmla="*/ 29597 h 3241510"/>
              <a:gd name="connsiteX2-289" fmla="*/ 2287062 w 3892280"/>
              <a:gd name="connsiteY2-290" fmla="*/ 466918 h 3241510"/>
              <a:gd name="connsiteX3-291" fmla="*/ 3250193 w 3892280"/>
              <a:gd name="connsiteY3-292" fmla="*/ 334397 h 3241510"/>
              <a:gd name="connsiteX4-293" fmla="*/ 3511481 w 3892280"/>
              <a:gd name="connsiteY4-294" fmla="*/ 334397 h 3241510"/>
              <a:gd name="connsiteX5-295" fmla="*/ 3892280 w 3892280"/>
              <a:gd name="connsiteY5-296" fmla="*/ 715196 h 3241510"/>
              <a:gd name="connsiteX6-297" fmla="*/ 3892280 w 3892280"/>
              <a:gd name="connsiteY6-298" fmla="*/ 1667167 h 3241510"/>
              <a:gd name="connsiteX7-299" fmla="*/ 3892280 w 3892280"/>
              <a:gd name="connsiteY7-300" fmla="*/ 1667167 h 3241510"/>
              <a:gd name="connsiteX8-301" fmla="*/ 3892280 w 3892280"/>
              <a:gd name="connsiteY8-302" fmla="*/ 2238354 h 3241510"/>
              <a:gd name="connsiteX9-303" fmla="*/ 3892280 w 3892280"/>
              <a:gd name="connsiteY9-304" fmla="*/ 2238346 h 3241510"/>
              <a:gd name="connsiteX10-305" fmla="*/ 3511481 w 3892280"/>
              <a:gd name="connsiteY10-306" fmla="*/ 2619145 h 3241510"/>
              <a:gd name="connsiteX11-307" fmla="*/ 3250193 w 3892280"/>
              <a:gd name="connsiteY11-308" fmla="*/ 2619145 h 3241510"/>
              <a:gd name="connsiteX12-309" fmla="*/ 2238391 w 3892280"/>
              <a:gd name="connsiteY12-310" fmla="*/ 3241510 h 3241510"/>
              <a:gd name="connsiteX13-311" fmla="*/ 2287062 w 3892280"/>
              <a:gd name="connsiteY13-312" fmla="*/ 2619145 h 3241510"/>
              <a:gd name="connsiteX14-313" fmla="*/ 420555 w 3892280"/>
              <a:gd name="connsiteY14-314" fmla="*/ 2619145 h 3241510"/>
              <a:gd name="connsiteX15-315" fmla="*/ 39756 w 3892280"/>
              <a:gd name="connsiteY15-316" fmla="*/ 2238346 h 3241510"/>
              <a:gd name="connsiteX16-317" fmla="*/ 39756 w 3892280"/>
              <a:gd name="connsiteY16-318" fmla="*/ 2238354 h 3241510"/>
              <a:gd name="connsiteX17-319" fmla="*/ 39756 w 3892280"/>
              <a:gd name="connsiteY17-320" fmla="*/ 1667167 h 3241510"/>
              <a:gd name="connsiteX18-321" fmla="*/ 39756 w 3892280"/>
              <a:gd name="connsiteY18-322" fmla="*/ 1667167 h 3241510"/>
              <a:gd name="connsiteX19-323" fmla="*/ 0 w 3892280"/>
              <a:gd name="connsiteY19-324" fmla="*/ 582674 h 3241510"/>
              <a:gd name="connsiteX0-325" fmla="*/ 40400 w 3932680"/>
              <a:gd name="connsiteY0-326" fmla="*/ 582674 h 3241510"/>
              <a:gd name="connsiteX1-327" fmla="*/ 725998 w 3932680"/>
              <a:gd name="connsiteY1-328" fmla="*/ 29597 h 3241510"/>
              <a:gd name="connsiteX2-329" fmla="*/ 2327462 w 3932680"/>
              <a:gd name="connsiteY2-330" fmla="*/ 466918 h 3241510"/>
              <a:gd name="connsiteX3-331" fmla="*/ 3290593 w 3932680"/>
              <a:gd name="connsiteY3-332" fmla="*/ 334397 h 3241510"/>
              <a:gd name="connsiteX4-333" fmla="*/ 3551881 w 3932680"/>
              <a:gd name="connsiteY4-334" fmla="*/ 334397 h 3241510"/>
              <a:gd name="connsiteX5-335" fmla="*/ 3932680 w 3932680"/>
              <a:gd name="connsiteY5-336" fmla="*/ 715196 h 3241510"/>
              <a:gd name="connsiteX6-337" fmla="*/ 3932680 w 3932680"/>
              <a:gd name="connsiteY6-338" fmla="*/ 1667167 h 3241510"/>
              <a:gd name="connsiteX7-339" fmla="*/ 3932680 w 3932680"/>
              <a:gd name="connsiteY7-340" fmla="*/ 1667167 h 3241510"/>
              <a:gd name="connsiteX8-341" fmla="*/ 3932680 w 3932680"/>
              <a:gd name="connsiteY8-342" fmla="*/ 2238354 h 3241510"/>
              <a:gd name="connsiteX9-343" fmla="*/ 3932680 w 3932680"/>
              <a:gd name="connsiteY9-344" fmla="*/ 2238346 h 3241510"/>
              <a:gd name="connsiteX10-345" fmla="*/ 3551881 w 3932680"/>
              <a:gd name="connsiteY10-346" fmla="*/ 2619145 h 3241510"/>
              <a:gd name="connsiteX11-347" fmla="*/ 3290593 w 3932680"/>
              <a:gd name="connsiteY11-348" fmla="*/ 2619145 h 3241510"/>
              <a:gd name="connsiteX12-349" fmla="*/ 2278791 w 3932680"/>
              <a:gd name="connsiteY12-350" fmla="*/ 3241510 h 3241510"/>
              <a:gd name="connsiteX13-351" fmla="*/ 2327462 w 3932680"/>
              <a:gd name="connsiteY13-352" fmla="*/ 2619145 h 3241510"/>
              <a:gd name="connsiteX14-353" fmla="*/ 460955 w 3932680"/>
              <a:gd name="connsiteY14-354" fmla="*/ 2619145 h 3241510"/>
              <a:gd name="connsiteX15-355" fmla="*/ 80156 w 3932680"/>
              <a:gd name="connsiteY15-356" fmla="*/ 2238346 h 3241510"/>
              <a:gd name="connsiteX16-357" fmla="*/ 80156 w 3932680"/>
              <a:gd name="connsiteY16-358" fmla="*/ 2238354 h 3241510"/>
              <a:gd name="connsiteX17-359" fmla="*/ 80156 w 3932680"/>
              <a:gd name="connsiteY17-360" fmla="*/ 1667167 h 3241510"/>
              <a:gd name="connsiteX18-361" fmla="*/ 80156 w 3932680"/>
              <a:gd name="connsiteY18-362" fmla="*/ 1667167 h 3241510"/>
              <a:gd name="connsiteX19-363" fmla="*/ 40400 w 3932680"/>
              <a:gd name="connsiteY19-364" fmla="*/ 582674 h 3241510"/>
              <a:gd name="connsiteX0-365" fmla="*/ 40400 w 3932680"/>
              <a:gd name="connsiteY0-366" fmla="*/ 582674 h 3241510"/>
              <a:gd name="connsiteX1-367" fmla="*/ 725998 w 3932680"/>
              <a:gd name="connsiteY1-368" fmla="*/ 29597 h 3241510"/>
              <a:gd name="connsiteX2-369" fmla="*/ 2327462 w 3932680"/>
              <a:gd name="connsiteY2-370" fmla="*/ 466918 h 3241510"/>
              <a:gd name="connsiteX3-371" fmla="*/ 3290593 w 3932680"/>
              <a:gd name="connsiteY3-372" fmla="*/ 334397 h 3241510"/>
              <a:gd name="connsiteX4-373" fmla="*/ 3551881 w 3932680"/>
              <a:gd name="connsiteY4-374" fmla="*/ 334397 h 3241510"/>
              <a:gd name="connsiteX5-375" fmla="*/ 3932680 w 3932680"/>
              <a:gd name="connsiteY5-376" fmla="*/ 715196 h 3241510"/>
              <a:gd name="connsiteX6-377" fmla="*/ 3932680 w 3932680"/>
              <a:gd name="connsiteY6-378" fmla="*/ 1667167 h 3241510"/>
              <a:gd name="connsiteX7-379" fmla="*/ 3932680 w 3932680"/>
              <a:gd name="connsiteY7-380" fmla="*/ 1667167 h 3241510"/>
              <a:gd name="connsiteX8-381" fmla="*/ 3932680 w 3932680"/>
              <a:gd name="connsiteY8-382" fmla="*/ 2238354 h 3241510"/>
              <a:gd name="connsiteX9-383" fmla="*/ 3932680 w 3932680"/>
              <a:gd name="connsiteY9-384" fmla="*/ 2238346 h 3241510"/>
              <a:gd name="connsiteX10-385" fmla="*/ 3551881 w 3932680"/>
              <a:gd name="connsiteY10-386" fmla="*/ 2619145 h 3241510"/>
              <a:gd name="connsiteX11-387" fmla="*/ 3290593 w 3932680"/>
              <a:gd name="connsiteY11-388" fmla="*/ 2619145 h 3241510"/>
              <a:gd name="connsiteX12-389" fmla="*/ 2278791 w 3932680"/>
              <a:gd name="connsiteY12-390" fmla="*/ 3241510 h 3241510"/>
              <a:gd name="connsiteX13-391" fmla="*/ 2327462 w 3932680"/>
              <a:gd name="connsiteY13-392" fmla="*/ 2619145 h 3241510"/>
              <a:gd name="connsiteX14-393" fmla="*/ 460955 w 3932680"/>
              <a:gd name="connsiteY14-394" fmla="*/ 2619145 h 3241510"/>
              <a:gd name="connsiteX15-395" fmla="*/ 80156 w 3932680"/>
              <a:gd name="connsiteY15-396" fmla="*/ 2238346 h 3241510"/>
              <a:gd name="connsiteX16-397" fmla="*/ 80156 w 3932680"/>
              <a:gd name="connsiteY16-398" fmla="*/ 2238354 h 3241510"/>
              <a:gd name="connsiteX17-399" fmla="*/ 80156 w 3932680"/>
              <a:gd name="connsiteY17-400" fmla="*/ 1667167 h 3241510"/>
              <a:gd name="connsiteX18-401" fmla="*/ 80156 w 3932680"/>
              <a:gd name="connsiteY18-402" fmla="*/ 1667167 h 3241510"/>
              <a:gd name="connsiteX19-403" fmla="*/ 40400 w 3932680"/>
              <a:gd name="connsiteY19-404" fmla="*/ 582674 h 3241510"/>
              <a:gd name="connsiteX0-405" fmla="*/ 40400 w 3932680"/>
              <a:gd name="connsiteY0-406" fmla="*/ 582674 h 3241510"/>
              <a:gd name="connsiteX1-407" fmla="*/ 725998 w 3932680"/>
              <a:gd name="connsiteY1-408" fmla="*/ 29597 h 3241510"/>
              <a:gd name="connsiteX2-409" fmla="*/ 2327462 w 3932680"/>
              <a:gd name="connsiteY2-410" fmla="*/ 466918 h 3241510"/>
              <a:gd name="connsiteX3-411" fmla="*/ 3290593 w 3932680"/>
              <a:gd name="connsiteY3-412" fmla="*/ 334397 h 3241510"/>
              <a:gd name="connsiteX4-413" fmla="*/ 3551881 w 3932680"/>
              <a:gd name="connsiteY4-414" fmla="*/ 334397 h 3241510"/>
              <a:gd name="connsiteX5-415" fmla="*/ 3932680 w 3932680"/>
              <a:gd name="connsiteY5-416" fmla="*/ 715196 h 3241510"/>
              <a:gd name="connsiteX6-417" fmla="*/ 3932680 w 3932680"/>
              <a:gd name="connsiteY6-418" fmla="*/ 1667167 h 3241510"/>
              <a:gd name="connsiteX7-419" fmla="*/ 3932680 w 3932680"/>
              <a:gd name="connsiteY7-420" fmla="*/ 1667167 h 3241510"/>
              <a:gd name="connsiteX8-421" fmla="*/ 3932680 w 3932680"/>
              <a:gd name="connsiteY8-422" fmla="*/ 2238354 h 3241510"/>
              <a:gd name="connsiteX9-423" fmla="*/ 3932680 w 3932680"/>
              <a:gd name="connsiteY9-424" fmla="*/ 2238346 h 3241510"/>
              <a:gd name="connsiteX10-425" fmla="*/ 3551881 w 3932680"/>
              <a:gd name="connsiteY10-426" fmla="*/ 2619145 h 3241510"/>
              <a:gd name="connsiteX11-427" fmla="*/ 3290593 w 3932680"/>
              <a:gd name="connsiteY11-428" fmla="*/ 2619145 h 3241510"/>
              <a:gd name="connsiteX12-429" fmla="*/ 2278791 w 3932680"/>
              <a:gd name="connsiteY12-430" fmla="*/ 3241510 h 3241510"/>
              <a:gd name="connsiteX13-431" fmla="*/ 2327462 w 3932680"/>
              <a:gd name="connsiteY13-432" fmla="*/ 2619145 h 3241510"/>
              <a:gd name="connsiteX14-433" fmla="*/ 460955 w 3932680"/>
              <a:gd name="connsiteY14-434" fmla="*/ 2619145 h 3241510"/>
              <a:gd name="connsiteX15-435" fmla="*/ 80156 w 3932680"/>
              <a:gd name="connsiteY15-436" fmla="*/ 2238346 h 3241510"/>
              <a:gd name="connsiteX16-437" fmla="*/ 80156 w 3932680"/>
              <a:gd name="connsiteY16-438" fmla="*/ 2238354 h 3241510"/>
              <a:gd name="connsiteX17-439" fmla="*/ 80156 w 3932680"/>
              <a:gd name="connsiteY17-440" fmla="*/ 1667167 h 3241510"/>
              <a:gd name="connsiteX18-441" fmla="*/ 80156 w 3932680"/>
              <a:gd name="connsiteY18-442" fmla="*/ 1667167 h 3241510"/>
              <a:gd name="connsiteX19-443" fmla="*/ 40400 w 3932680"/>
              <a:gd name="connsiteY19-444" fmla="*/ 582674 h 3241510"/>
              <a:gd name="connsiteX0-445" fmla="*/ 40400 w 3932680"/>
              <a:gd name="connsiteY0-446" fmla="*/ 582674 h 3241510"/>
              <a:gd name="connsiteX1-447" fmla="*/ 725998 w 3932680"/>
              <a:gd name="connsiteY1-448" fmla="*/ 29597 h 3241510"/>
              <a:gd name="connsiteX2-449" fmla="*/ 2327462 w 3932680"/>
              <a:gd name="connsiteY2-450" fmla="*/ 466918 h 3241510"/>
              <a:gd name="connsiteX3-451" fmla="*/ 3290593 w 3932680"/>
              <a:gd name="connsiteY3-452" fmla="*/ 334397 h 3241510"/>
              <a:gd name="connsiteX4-453" fmla="*/ 3551881 w 3932680"/>
              <a:gd name="connsiteY4-454" fmla="*/ 334397 h 3241510"/>
              <a:gd name="connsiteX5-455" fmla="*/ 3932680 w 3932680"/>
              <a:gd name="connsiteY5-456" fmla="*/ 715196 h 3241510"/>
              <a:gd name="connsiteX6-457" fmla="*/ 3932680 w 3932680"/>
              <a:gd name="connsiteY6-458" fmla="*/ 1667167 h 3241510"/>
              <a:gd name="connsiteX7-459" fmla="*/ 3932680 w 3932680"/>
              <a:gd name="connsiteY7-460" fmla="*/ 1667167 h 3241510"/>
              <a:gd name="connsiteX8-461" fmla="*/ 3932680 w 3932680"/>
              <a:gd name="connsiteY8-462" fmla="*/ 2238354 h 3241510"/>
              <a:gd name="connsiteX9-463" fmla="*/ 3932680 w 3932680"/>
              <a:gd name="connsiteY9-464" fmla="*/ 2238346 h 3241510"/>
              <a:gd name="connsiteX10-465" fmla="*/ 3551881 w 3932680"/>
              <a:gd name="connsiteY10-466" fmla="*/ 2619145 h 3241510"/>
              <a:gd name="connsiteX11-467" fmla="*/ 3290593 w 3932680"/>
              <a:gd name="connsiteY11-468" fmla="*/ 2619145 h 3241510"/>
              <a:gd name="connsiteX12-469" fmla="*/ 2278791 w 3932680"/>
              <a:gd name="connsiteY12-470" fmla="*/ 3241510 h 3241510"/>
              <a:gd name="connsiteX13-471" fmla="*/ 2327462 w 3932680"/>
              <a:gd name="connsiteY13-472" fmla="*/ 2619145 h 3241510"/>
              <a:gd name="connsiteX14-473" fmla="*/ 858520 w 3932680"/>
              <a:gd name="connsiteY14-474" fmla="*/ 2725162 h 3241510"/>
              <a:gd name="connsiteX15-475" fmla="*/ 80156 w 3932680"/>
              <a:gd name="connsiteY15-476" fmla="*/ 2238346 h 3241510"/>
              <a:gd name="connsiteX16-477" fmla="*/ 80156 w 3932680"/>
              <a:gd name="connsiteY16-478" fmla="*/ 2238354 h 3241510"/>
              <a:gd name="connsiteX17-479" fmla="*/ 80156 w 3932680"/>
              <a:gd name="connsiteY17-480" fmla="*/ 1667167 h 3241510"/>
              <a:gd name="connsiteX18-481" fmla="*/ 80156 w 3932680"/>
              <a:gd name="connsiteY18-482" fmla="*/ 1667167 h 3241510"/>
              <a:gd name="connsiteX19-483" fmla="*/ 40400 w 3932680"/>
              <a:gd name="connsiteY19-484" fmla="*/ 582674 h 3241510"/>
              <a:gd name="connsiteX0-485" fmla="*/ 40400 w 3932680"/>
              <a:gd name="connsiteY0-486" fmla="*/ 582674 h 3241510"/>
              <a:gd name="connsiteX1-487" fmla="*/ 725998 w 3932680"/>
              <a:gd name="connsiteY1-488" fmla="*/ 29597 h 3241510"/>
              <a:gd name="connsiteX2-489" fmla="*/ 2327462 w 3932680"/>
              <a:gd name="connsiteY2-490" fmla="*/ 466918 h 3241510"/>
              <a:gd name="connsiteX3-491" fmla="*/ 3290593 w 3932680"/>
              <a:gd name="connsiteY3-492" fmla="*/ 334397 h 3241510"/>
              <a:gd name="connsiteX4-493" fmla="*/ 3551881 w 3932680"/>
              <a:gd name="connsiteY4-494" fmla="*/ 334397 h 3241510"/>
              <a:gd name="connsiteX5-495" fmla="*/ 3932680 w 3932680"/>
              <a:gd name="connsiteY5-496" fmla="*/ 715196 h 3241510"/>
              <a:gd name="connsiteX6-497" fmla="*/ 3932680 w 3932680"/>
              <a:gd name="connsiteY6-498" fmla="*/ 1667167 h 3241510"/>
              <a:gd name="connsiteX7-499" fmla="*/ 3932680 w 3932680"/>
              <a:gd name="connsiteY7-500" fmla="*/ 1667167 h 3241510"/>
              <a:gd name="connsiteX8-501" fmla="*/ 3932680 w 3932680"/>
              <a:gd name="connsiteY8-502" fmla="*/ 2238354 h 3241510"/>
              <a:gd name="connsiteX9-503" fmla="*/ 3932680 w 3932680"/>
              <a:gd name="connsiteY9-504" fmla="*/ 2238346 h 3241510"/>
              <a:gd name="connsiteX10-505" fmla="*/ 3551881 w 3932680"/>
              <a:gd name="connsiteY10-506" fmla="*/ 2619145 h 3241510"/>
              <a:gd name="connsiteX11-507" fmla="*/ 3290593 w 3932680"/>
              <a:gd name="connsiteY11-508" fmla="*/ 2619145 h 3241510"/>
              <a:gd name="connsiteX12-509" fmla="*/ 2278791 w 3932680"/>
              <a:gd name="connsiteY12-510" fmla="*/ 3241510 h 3241510"/>
              <a:gd name="connsiteX13-511" fmla="*/ 2327462 w 3932680"/>
              <a:gd name="connsiteY13-512" fmla="*/ 2619145 h 3241510"/>
              <a:gd name="connsiteX14-513" fmla="*/ 858520 w 3932680"/>
              <a:gd name="connsiteY14-514" fmla="*/ 2725162 h 3241510"/>
              <a:gd name="connsiteX15-515" fmla="*/ 80156 w 3932680"/>
              <a:gd name="connsiteY15-516" fmla="*/ 2238346 h 3241510"/>
              <a:gd name="connsiteX16-517" fmla="*/ 80156 w 3932680"/>
              <a:gd name="connsiteY16-518" fmla="*/ 2238354 h 3241510"/>
              <a:gd name="connsiteX17-519" fmla="*/ 80156 w 3932680"/>
              <a:gd name="connsiteY17-520" fmla="*/ 1667167 h 3241510"/>
              <a:gd name="connsiteX18-521" fmla="*/ 80156 w 3932680"/>
              <a:gd name="connsiteY18-522" fmla="*/ 1667167 h 3241510"/>
              <a:gd name="connsiteX19-523" fmla="*/ 40400 w 3932680"/>
              <a:gd name="connsiteY19-524" fmla="*/ 582674 h 3241510"/>
              <a:gd name="connsiteX0-525" fmla="*/ 40400 w 3932680"/>
              <a:gd name="connsiteY0-526" fmla="*/ 582674 h 3241510"/>
              <a:gd name="connsiteX1-527" fmla="*/ 725998 w 3932680"/>
              <a:gd name="connsiteY1-528" fmla="*/ 29597 h 3241510"/>
              <a:gd name="connsiteX2-529" fmla="*/ 2327462 w 3932680"/>
              <a:gd name="connsiteY2-530" fmla="*/ 466918 h 3241510"/>
              <a:gd name="connsiteX3-531" fmla="*/ 3290593 w 3932680"/>
              <a:gd name="connsiteY3-532" fmla="*/ 334397 h 3241510"/>
              <a:gd name="connsiteX4-533" fmla="*/ 3551881 w 3932680"/>
              <a:gd name="connsiteY4-534" fmla="*/ 334397 h 3241510"/>
              <a:gd name="connsiteX5-535" fmla="*/ 3932680 w 3932680"/>
              <a:gd name="connsiteY5-536" fmla="*/ 715196 h 3241510"/>
              <a:gd name="connsiteX6-537" fmla="*/ 3932680 w 3932680"/>
              <a:gd name="connsiteY6-538" fmla="*/ 1667167 h 3241510"/>
              <a:gd name="connsiteX7-539" fmla="*/ 3932680 w 3932680"/>
              <a:gd name="connsiteY7-540" fmla="*/ 1667167 h 3241510"/>
              <a:gd name="connsiteX8-541" fmla="*/ 3932680 w 3932680"/>
              <a:gd name="connsiteY8-542" fmla="*/ 2238354 h 3241510"/>
              <a:gd name="connsiteX9-543" fmla="*/ 3932680 w 3932680"/>
              <a:gd name="connsiteY9-544" fmla="*/ 2238346 h 3241510"/>
              <a:gd name="connsiteX10-545" fmla="*/ 3551881 w 3932680"/>
              <a:gd name="connsiteY10-546" fmla="*/ 2619145 h 3241510"/>
              <a:gd name="connsiteX11-547" fmla="*/ 3290593 w 3932680"/>
              <a:gd name="connsiteY11-548" fmla="*/ 2619145 h 3241510"/>
              <a:gd name="connsiteX12-549" fmla="*/ 2278791 w 3932680"/>
              <a:gd name="connsiteY12-550" fmla="*/ 3241510 h 3241510"/>
              <a:gd name="connsiteX13-551" fmla="*/ 2327462 w 3932680"/>
              <a:gd name="connsiteY13-552" fmla="*/ 2619145 h 3241510"/>
              <a:gd name="connsiteX14-553" fmla="*/ 858520 w 3932680"/>
              <a:gd name="connsiteY14-554" fmla="*/ 2725162 h 3241510"/>
              <a:gd name="connsiteX15-555" fmla="*/ 80156 w 3932680"/>
              <a:gd name="connsiteY15-556" fmla="*/ 2238346 h 3241510"/>
              <a:gd name="connsiteX16-557" fmla="*/ 80156 w 3932680"/>
              <a:gd name="connsiteY16-558" fmla="*/ 2238354 h 3241510"/>
              <a:gd name="connsiteX17-559" fmla="*/ 80156 w 3932680"/>
              <a:gd name="connsiteY17-560" fmla="*/ 1667167 h 3241510"/>
              <a:gd name="connsiteX18-561" fmla="*/ 80156 w 3932680"/>
              <a:gd name="connsiteY18-562" fmla="*/ 1667167 h 3241510"/>
              <a:gd name="connsiteX19-563" fmla="*/ 40400 w 3932680"/>
              <a:gd name="connsiteY19-564" fmla="*/ 582674 h 3241510"/>
              <a:gd name="connsiteX0-565" fmla="*/ 40400 w 3932680"/>
              <a:gd name="connsiteY0-566" fmla="*/ 582674 h 3241510"/>
              <a:gd name="connsiteX1-567" fmla="*/ 725998 w 3932680"/>
              <a:gd name="connsiteY1-568" fmla="*/ 29597 h 3241510"/>
              <a:gd name="connsiteX2-569" fmla="*/ 2327462 w 3932680"/>
              <a:gd name="connsiteY2-570" fmla="*/ 466918 h 3241510"/>
              <a:gd name="connsiteX3-571" fmla="*/ 3290593 w 3932680"/>
              <a:gd name="connsiteY3-572" fmla="*/ 334397 h 3241510"/>
              <a:gd name="connsiteX4-573" fmla="*/ 3551881 w 3932680"/>
              <a:gd name="connsiteY4-574" fmla="*/ 334397 h 3241510"/>
              <a:gd name="connsiteX5-575" fmla="*/ 3932680 w 3932680"/>
              <a:gd name="connsiteY5-576" fmla="*/ 715196 h 3241510"/>
              <a:gd name="connsiteX6-577" fmla="*/ 3932680 w 3932680"/>
              <a:gd name="connsiteY6-578" fmla="*/ 1667167 h 3241510"/>
              <a:gd name="connsiteX7-579" fmla="*/ 3932680 w 3932680"/>
              <a:gd name="connsiteY7-580" fmla="*/ 1667167 h 3241510"/>
              <a:gd name="connsiteX8-581" fmla="*/ 3932680 w 3932680"/>
              <a:gd name="connsiteY8-582" fmla="*/ 2238354 h 3241510"/>
              <a:gd name="connsiteX9-583" fmla="*/ 3932680 w 3932680"/>
              <a:gd name="connsiteY9-584" fmla="*/ 2238346 h 3241510"/>
              <a:gd name="connsiteX10-585" fmla="*/ 3551881 w 3932680"/>
              <a:gd name="connsiteY10-586" fmla="*/ 2619145 h 3241510"/>
              <a:gd name="connsiteX11-587" fmla="*/ 3290593 w 3932680"/>
              <a:gd name="connsiteY11-588" fmla="*/ 2619145 h 3241510"/>
              <a:gd name="connsiteX12-589" fmla="*/ 2278791 w 3932680"/>
              <a:gd name="connsiteY12-590" fmla="*/ 3241510 h 3241510"/>
              <a:gd name="connsiteX13-591" fmla="*/ 2327462 w 3932680"/>
              <a:gd name="connsiteY13-592" fmla="*/ 2619145 h 3241510"/>
              <a:gd name="connsiteX14-593" fmla="*/ 858520 w 3932680"/>
              <a:gd name="connsiteY14-594" fmla="*/ 2725162 h 3241510"/>
              <a:gd name="connsiteX15-595" fmla="*/ 80156 w 3932680"/>
              <a:gd name="connsiteY15-596" fmla="*/ 2238346 h 3241510"/>
              <a:gd name="connsiteX16-597" fmla="*/ 80156 w 3932680"/>
              <a:gd name="connsiteY16-598" fmla="*/ 2238354 h 3241510"/>
              <a:gd name="connsiteX17-599" fmla="*/ 80156 w 3932680"/>
              <a:gd name="connsiteY17-600" fmla="*/ 1667167 h 3241510"/>
              <a:gd name="connsiteX18-601" fmla="*/ 80156 w 3932680"/>
              <a:gd name="connsiteY18-602" fmla="*/ 1667167 h 3241510"/>
              <a:gd name="connsiteX19-603" fmla="*/ 40400 w 3932680"/>
              <a:gd name="connsiteY19-604" fmla="*/ 582674 h 3241510"/>
              <a:gd name="connsiteX0-605" fmla="*/ 40400 w 3932680"/>
              <a:gd name="connsiteY0-606" fmla="*/ 582674 h 3241510"/>
              <a:gd name="connsiteX1-607" fmla="*/ 725998 w 3932680"/>
              <a:gd name="connsiteY1-608" fmla="*/ 29597 h 3241510"/>
              <a:gd name="connsiteX2-609" fmla="*/ 2327462 w 3932680"/>
              <a:gd name="connsiteY2-610" fmla="*/ 466918 h 3241510"/>
              <a:gd name="connsiteX3-611" fmla="*/ 3290593 w 3932680"/>
              <a:gd name="connsiteY3-612" fmla="*/ 334397 h 3241510"/>
              <a:gd name="connsiteX4-613" fmla="*/ 3551881 w 3932680"/>
              <a:gd name="connsiteY4-614" fmla="*/ 334397 h 3241510"/>
              <a:gd name="connsiteX5-615" fmla="*/ 3932680 w 3932680"/>
              <a:gd name="connsiteY5-616" fmla="*/ 715196 h 3241510"/>
              <a:gd name="connsiteX6-617" fmla="*/ 3932680 w 3932680"/>
              <a:gd name="connsiteY6-618" fmla="*/ 1667167 h 3241510"/>
              <a:gd name="connsiteX7-619" fmla="*/ 3932680 w 3932680"/>
              <a:gd name="connsiteY7-620" fmla="*/ 1667167 h 3241510"/>
              <a:gd name="connsiteX8-621" fmla="*/ 3932680 w 3932680"/>
              <a:gd name="connsiteY8-622" fmla="*/ 2238354 h 3241510"/>
              <a:gd name="connsiteX9-623" fmla="*/ 3932680 w 3932680"/>
              <a:gd name="connsiteY9-624" fmla="*/ 2238346 h 3241510"/>
              <a:gd name="connsiteX10-625" fmla="*/ 3551881 w 3932680"/>
              <a:gd name="connsiteY10-626" fmla="*/ 2619145 h 3241510"/>
              <a:gd name="connsiteX11-627" fmla="*/ 3290593 w 3932680"/>
              <a:gd name="connsiteY11-628" fmla="*/ 2619145 h 3241510"/>
              <a:gd name="connsiteX12-629" fmla="*/ 2278791 w 3932680"/>
              <a:gd name="connsiteY12-630" fmla="*/ 3241510 h 3241510"/>
              <a:gd name="connsiteX13-631" fmla="*/ 2327462 w 3932680"/>
              <a:gd name="connsiteY13-632" fmla="*/ 2619145 h 3241510"/>
              <a:gd name="connsiteX14-633" fmla="*/ 858520 w 3932680"/>
              <a:gd name="connsiteY14-634" fmla="*/ 2725162 h 3241510"/>
              <a:gd name="connsiteX15-635" fmla="*/ 80156 w 3932680"/>
              <a:gd name="connsiteY15-636" fmla="*/ 2238346 h 3241510"/>
              <a:gd name="connsiteX16-637" fmla="*/ 93408 w 3932680"/>
              <a:gd name="connsiteY16-638" fmla="*/ 2397380 h 3241510"/>
              <a:gd name="connsiteX17-639" fmla="*/ 80156 w 3932680"/>
              <a:gd name="connsiteY17-640" fmla="*/ 1667167 h 3241510"/>
              <a:gd name="connsiteX18-641" fmla="*/ 80156 w 3932680"/>
              <a:gd name="connsiteY18-642" fmla="*/ 1667167 h 3241510"/>
              <a:gd name="connsiteX19-643" fmla="*/ 40400 w 3932680"/>
              <a:gd name="connsiteY19-644" fmla="*/ 582674 h 3241510"/>
              <a:gd name="connsiteX0-645" fmla="*/ 40400 w 3932680"/>
              <a:gd name="connsiteY0-646" fmla="*/ 582674 h 3241510"/>
              <a:gd name="connsiteX1-647" fmla="*/ 725998 w 3932680"/>
              <a:gd name="connsiteY1-648" fmla="*/ 29597 h 3241510"/>
              <a:gd name="connsiteX2-649" fmla="*/ 2327462 w 3932680"/>
              <a:gd name="connsiteY2-650" fmla="*/ 466918 h 3241510"/>
              <a:gd name="connsiteX3-651" fmla="*/ 3290593 w 3932680"/>
              <a:gd name="connsiteY3-652" fmla="*/ 334397 h 3241510"/>
              <a:gd name="connsiteX4-653" fmla="*/ 3551881 w 3932680"/>
              <a:gd name="connsiteY4-654" fmla="*/ 334397 h 3241510"/>
              <a:gd name="connsiteX5-655" fmla="*/ 3932680 w 3932680"/>
              <a:gd name="connsiteY5-656" fmla="*/ 715196 h 3241510"/>
              <a:gd name="connsiteX6-657" fmla="*/ 3932680 w 3932680"/>
              <a:gd name="connsiteY6-658" fmla="*/ 1667167 h 3241510"/>
              <a:gd name="connsiteX7-659" fmla="*/ 3932680 w 3932680"/>
              <a:gd name="connsiteY7-660" fmla="*/ 1667167 h 3241510"/>
              <a:gd name="connsiteX8-661" fmla="*/ 3932680 w 3932680"/>
              <a:gd name="connsiteY8-662" fmla="*/ 2238354 h 3241510"/>
              <a:gd name="connsiteX9-663" fmla="*/ 3932680 w 3932680"/>
              <a:gd name="connsiteY9-664" fmla="*/ 2238346 h 3241510"/>
              <a:gd name="connsiteX10-665" fmla="*/ 3551881 w 3932680"/>
              <a:gd name="connsiteY10-666" fmla="*/ 2619145 h 3241510"/>
              <a:gd name="connsiteX11-667" fmla="*/ 3290593 w 3932680"/>
              <a:gd name="connsiteY11-668" fmla="*/ 2619145 h 3241510"/>
              <a:gd name="connsiteX12-669" fmla="*/ 2278791 w 3932680"/>
              <a:gd name="connsiteY12-670" fmla="*/ 3241510 h 3241510"/>
              <a:gd name="connsiteX13-671" fmla="*/ 2327462 w 3932680"/>
              <a:gd name="connsiteY13-672" fmla="*/ 2619145 h 3241510"/>
              <a:gd name="connsiteX14-673" fmla="*/ 858520 w 3932680"/>
              <a:gd name="connsiteY14-674" fmla="*/ 2725162 h 3241510"/>
              <a:gd name="connsiteX15-675" fmla="*/ 93408 w 3932680"/>
              <a:gd name="connsiteY15-676" fmla="*/ 2397380 h 3241510"/>
              <a:gd name="connsiteX16-677" fmla="*/ 80156 w 3932680"/>
              <a:gd name="connsiteY16-678" fmla="*/ 1667167 h 3241510"/>
              <a:gd name="connsiteX17-679" fmla="*/ 80156 w 3932680"/>
              <a:gd name="connsiteY17-680" fmla="*/ 1667167 h 3241510"/>
              <a:gd name="connsiteX18-681" fmla="*/ 40400 w 3932680"/>
              <a:gd name="connsiteY18-682" fmla="*/ 582674 h 3241510"/>
              <a:gd name="connsiteX0-683" fmla="*/ 410955 w 4303235"/>
              <a:gd name="connsiteY0-684" fmla="*/ 580884 h 3239720"/>
              <a:gd name="connsiteX1-685" fmla="*/ 1096553 w 4303235"/>
              <a:gd name="connsiteY1-686" fmla="*/ 27807 h 3239720"/>
              <a:gd name="connsiteX2-687" fmla="*/ 2698017 w 4303235"/>
              <a:gd name="connsiteY2-688" fmla="*/ 465128 h 3239720"/>
              <a:gd name="connsiteX3-689" fmla="*/ 3661148 w 4303235"/>
              <a:gd name="connsiteY3-690" fmla="*/ 332607 h 3239720"/>
              <a:gd name="connsiteX4-691" fmla="*/ 3922436 w 4303235"/>
              <a:gd name="connsiteY4-692" fmla="*/ 332607 h 3239720"/>
              <a:gd name="connsiteX5-693" fmla="*/ 4303235 w 4303235"/>
              <a:gd name="connsiteY5-694" fmla="*/ 713406 h 3239720"/>
              <a:gd name="connsiteX6-695" fmla="*/ 4303235 w 4303235"/>
              <a:gd name="connsiteY6-696" fmla="*/ 1665377 h 3239720"/>
              <a:gd name="connsiteX7-697" fmla="*/ 4303235 w 4303235"/>
              <a:gd name="connsiteY7-698" fmla="*/ 1665377 h 3239720"/>
              <a:gd name="connsiteX8-699" fmla="*/ 4303235 w 4303235"/>
              <a:gd name="connsiteY8-700" fmla="*/ 2236564 h 3239720"/>
              <a:gd name="connsiteX9-701" fmla="*/ 4303235 w 4303235"/>
              <a:gd name="connsiteY9-702" fmla="*/ 2236556 h 3239720"/>
              <a:gd name="connsiteX10-703" fmla="*/ 3922436 w 4303235"/>
              <a:gd name="connsiteY10-704" fmla="*/ 2617355 h 3239720"/>
              <a:gd name="connsiteX11-705" fmla="*/ 3661148 w 4303235"/>
              <a:gd name="connsiteY11-706" fmla="*/ 2617355 h 3239720"/>
              <a:gd name="connsiteX12-707" fmla="*/ 2649346 w 4303235"/>
              <a:gd name="connsiteY12-708" fmla="*/ 3239720 h 3239720"/>
              <a:gd name="connsiteX13-709" fmla="*/ 2698017 w 4303235"/>
              <a:gd name="connsiteY13-710" fmla="*/ 2617355 h 3239720"/>
              <a:gd name="connsiteX14-711" fmla="*/ 1229075 w 4303235"/>
              <a:gd name="connsiteY14-712" fmla="*/ 2723372 h 3239720"/>
              <a:gd name="connsiteX15-713" fmla="*/ 463963 w 4303235"/>
              <a:gd name="connsiteY15-714" fmla="*/ 2395590 h 3239720"/>
              <a:gd name="connsiteX16-715" fmla="*/ 450711 w 4303235"/>
              <a:gd name="connsiteY16-716" fmla="*/ 1665377 h 3239720"/>
              <a:gd name="connsiteX17-717" fmla="*/ 137 w 4303235"/>
              <a:gd name="connsiteY17-718" fmla="*/ 1440090 h 3239720"/>
              <a:gd name="connsiteX18-719" fmla="*/ 410955 w 4303235"/>
              <a:gd name="connsiteY18-720" fmla="*/ 580884 h 3239720"/>
              <a:gd name="connsiteX0-721" fmla="*/ 411057 w 4303337"/>
              <a:gd name="connsiteY0-722" fmla="*/ 580884 h 3239720"/>
              <a:gd name="connsiteX1-723" fmla="*/ 1096655 w 4303337"/>
              <a:gd name="connsiteY1-724" fmla="*/ 27807 h 3239720"/>
              <a:gd name="connsiteX2-725" fmla="*/ 2698119 w 4303337"/>
              <a:gd name="connsiteY2-726" fmla="*/ 465128 h 3239720"/>
              <a:gd name="connsiteX3-727" fmla="*/ 3661250 w 4303337"/>
              <a:gd name="connsiteY3-728" fmla="*/ 332607 h 3239720"/>
              <a:gd name="connsiteX4-729" fmla="*/ 3922538 w 4303337"/>
              <a:gd name="connsiteY4-730" fmla="*/ 332607 h 3239720"/>
              <a:gd name="connsiteX5-731" fmla="*/ 4303337 w 4303337"/>
              <a:gd name="connsiteY5-732" fmla="*/ 713406 h 3239720"/>
              <a:gd name="connsiteX6-733" fmla="*/ 4303337 w 4303337"/>
              <a:gd name="connsiteY6-734" fmla="*/ 1665377 h 3239720"/>
              <a:gd name="connsiteX7-735" fmla="*/ 4303337 w 4303337"/>
              <a:gd name="connsiteY7-736" fmla="*/ 1665377 h 3239720"/>
              <a:gd name="connsiteX8-737" fmla="*/ 4303337 w 4303337"/>
              <a:gd name="connsiteY8-738" fmla="*/ 2236564 h 3239720"/>
              <a:gd name="connsiteX9-739" fmla="*/ 4303337 w 4303337"/>
              <a:gd name="connsiteY9-740" fmla="*/ 2236556 h 3239720"/>
              <a:gd name="connsiteX10-741" fmla="*/ 3922538 w 4303337"/>
              <a:gd name="connsiteY10-742" fmla="*/ 2617355 h 3239720"/>
              <a:gd name="connsiteX11-743" fmla="*/ 3661250 w 4303337"/>
              <a:gd name="connsiteY11-744" fmla="*/ 2617355 h 3239720"/>
              <a:gd name="connsiteX12-745" fmla="*/ 2649448 w 4303337"/>
              <a:gd name="connsiteY12-746" fmla="*/ 3239720 h 3239720"/>
              <a:gd name="connsiteX13-747" fmla="*/ 2698119 w 4303337"/>
              <a:gd name="connsiteY13-748" fmla="*/ 2617355 h 3239720"/>
              <a:gd name="connsiteX14-749" fmla="*/ 1229177 w 4303337"/>
              <a:gd name="connsiteY14-750" fmla="*/ 2723372 h 3239720"/>
              <a:gd name="connsiteX15-751" fmla="*/ 464065 w 4303337"/>
              <a:gd name="connsiteY15-752" fmla="*/ 2395590 h 3239720"/>
              <a:gd name="connsiteX16-753" fmla="*/ 239 w 4303337"/>
              <a:gd name="connsiteY16-754" fmla="*/ 1440090 h 3239720"/>
              <a:gd name="connsiteX17-755" fmla="*/ 411057 w 4303337"/>
              <a:gd name="connsiteY17-756" fmla="*/ 580884 h 3239720"/>
              <a:gd name="connsiteX0-757" fmla="*/ 358103 w 4250383"/>
              <a:gd name="connsiteY0-758" fmla="*/ 580983 h 3239819"/>
              <a:gd name="connsiteX1-759" fmla="*/ 1043701 w 4250383"/>
              <a:gd name="connsiteY1-760" fmla="*/ 27906 h 3239819"/>
              <a:gd name="connsiteX2-761" fmla="*/ 2645165 w 4250383"/>
              <a:gd name="connsiteY2-762" fmla="*/ 465227 h 3239819"/>
              <a:gd name="connsiteX3-763" fmla="*/ 3608296 w 4250383"/>
              <a:gd name="connsiteY3-764" fmla="*/ 332706 h 3239819"/>
              <a:gd name="connsiteX4-765" fmla="*/ 3869584 w 4250383"/>
              <a:gd name="connsiteY4-766" fmla="*/ 332706 h 3239819"/>
              <a:gd name="connsiteX5-767" fmla="*/ 4250383 w 4250383"/>
              <a:gd name="connsiteY5-768" fmla="*/ 713505 h 3239819"/>
              <a:gd name="connsiteX6-769" fmla="*/ 4250383 w 4250383"/>
              <a:gd name="connsiteY6-770" fmla="*/ 1665476 h 3239819"/>
              <a:gd name="connsiteX7-771" fmla="*/ 4250383 w 4250383"/>
              <a:gd name="connsiteY7-772" fmla="*/ 1665476 h 3239819"/>
              <a:gd name="connsiteX8-773" fmla="*/ 4250383 w 4250383"/>
              <a:gd name="connsiteY8-774" fmla="*/ 2236663 h 3239819"/>
              <a:gd name="connsiteX9-775" fmla="*/ 4250383 w 4250383"/>
              <a:gd name="connsiteY9-776" fmla="*/ 2236655 h 3239819"/>
              <a:gd name="connsiteX10-777" fmla="*/ 3869584 w 4250383"/>
              <a:gd name="connsiteY10-778" fmla="*/ 2617454 h 3239819"/>
              <a:gd name="connsiteX11-779" fmla="*/ 3608296 w 4250383"/>
              <a:gd name="connsiteY11-780" fmla="*/ 2617454 h 3239819"/>
              <a:gd name="connsiteX12-781" fmla="*/ 2596494 w 4250383"/>
              <a:gd name="connsiteY12-782" fmla="*/ 3239819 h 3239819"/>
              <a:gd name="connsiteX13-783" fmla="*/ 2645165 w 4250383"/>
              <a:gd name="connsiteY13-784" fmla="*/ 2617454 h 3239819"/>
              <a:gd name="connsiteX14-785" fmla="*/ 1176223 w 4250383"/>
              <a:gd name="connsiteY14-786" fmla="*/ 2723471 h 3239819"/>
              <a:gd name="connsiteX15-787" fmla="*/ 411111 w 4250383"/>
              <a:gd name="connsiteY15-788" fmla="*/ 2395689 h 3239819"/>
              <a:gd name="connsiteX16-789" fmla="*/ 293 w 4250383"/>
              <a:gd name="connsiteY16-790" fmla="*/ 1453441 h 3239819"/>
              <a:gd name="connsiteX17-791" fmla="*/ 358103 w 4250383"/>
              <a:gd name="connsiteY17-792" fmla="*/ 580983 h 3239819"/>
              <a:gd name="connsiteX0-793" fmla="*/ 437389 w 4250156"/>
              <a:gd name="connsiteY0-794" fmla="*/ 647877 h 3213948"/>
              <a:gd name="connsiteX1-795" fmla="*/ 1043474 w 4250156"/>
              <a:gd name="connsiteY1-796" fmla="*/ 2035 h 3213948"/>
              <a:gd name="connsiteX2-797" fmla="*/ 2644938 w 4250156"/>
              <a:gd name="connsiteY2-798" fmla="*/ 439356 h 3213948"/>
              <a:gd name="connsiteX3-799" fmla="*/ 3608069 w 4250156"/>
              <a:gd name="connsiteY3-800" fmla="*/ 306835 h 3213948"/>
              <a:gd name="connsiteX4-801" fmla="*/ 3869357 w 4250156"/>
              <a:gd name="connsiteY4-802" fmla="*/ 306835 h 3213948"/>
              <a:gd name="connsiteX5-803" fmla="*/ 4250156 w 4250156"/>
              <a:gd name="connsiteY5-804" fmla="*/ 687634 h 3213948"/>
              <a:gd name="connsiteX6-805" fmla="*/ 4250156 w 4250156"/>
              <a:gd name="connsiteY6-806" fmla="*/ 1639605 h 3213948"/>
              <a:gd name="connsiteX7-807" fmla="*/ 4250156 w 4250156"/>
              <a:gd name="connsiteY7-808" fmla="*/ 1639605 h 3213948"/>
              <a:gd name="connsiteX8-809" fmla="*/ 4250156 w 4250156"/>
              <a:gd name="connsiteY8-810" fmla="*/ 2210792 h 3213948"/>
              <a:gd name="connsiteX9-811" fmla="*/ 4250156 w 4250156"/>
              <a:gd name="connsiteY9-812" fmla="*/ 2210784 h 3213948"/>
              <a:gd name="connsiteX10-813" fmla="*/ 3869357 w 4250156"/>
              <a:gd name="connsiteY10-814" fmla="*/ 2591583 h 3213948"/>
              <a:gd name="connsiteX11-815" fmla="*/ 3608069 w 4250156"/>
              <a:gd name="connsiteY11-816" fmla="*/ 2591583 h 3213948"/>
              <a:gd name="connsiteX12-817" fmla="*/ 2596267 w 4250156"/>
              <a:gd name="connsiteY12-818" fmla="*/ 3213948 h 3213948"/>
              <a:gd name="connsiteX13-819" fmla="*/ 2644938 w 4250156"/>
              <a:gd name="connsiteY13-820" fmla="*/ 2591583 h 3213948"/>
              <a:gd name="connsiteX14-821" fmla="*/ 1175996 w 4250156"/>
              <a:gd name="connsiteY14-822" fmla="*/ 2697600 h 3213948"/>
              <a:gd name="connsiteX15-823" fmla="*/ 410884 w 4250156"/>
              <a:gd name="connsiteY15-824" fmla="*/ 2369818 h 3213948"/>
              <a:gd name="connsiteX16-825" fmla="*/ 66 w 4250156"/>
              <a:gd name="connsiteY16-826" fmla="*/ 1427570 h 3213948"/>
              <a:gd name="connsiteX17-827" fmla="*/ 437389 w 4250156"/>
              <a:gd name="connsiteY17-828" fmla="*/ 647877 h 3213948"/>
              <a:gd name="connsiteX0-829" fmla="*/ 437389 w 4250156"/>
              <a:gd name="connsiteY0-830" fmla="*/ 666105 h 3232176"/>
              <a:gd name="connsiteX1-831" fmla="*/ 1043474 w 4250156"/>
              <a:gd name="connsiteY1-832" fmla="*/ 20263 h 3232176"/>
              <a:gd name="connsiteX2-833" fmla="*/ 2644938 w 4250156"/>
              <a:gd name="connsiteY2-834" fmla="*/ 457584 h 3232176"/>
              <a:gd name="connsiteX3-835" fmla="*/ 3608069 w 4250156"/>
              <a:gd name="connsiteY3-836" fmla="*/ 325063 h 3232176"/>
              <a:gd name="connsiteX4-837" fmla="*/ 3869357 w 4250156"/>
              <a:gd name="connsiteY4-838" fmla="*/ 325063 h 3232176"/>
              <a:gd name="connsiteX5-839" fmla="*/ 4250156 w 4250156"/>
              <a:gd name="connsiteY5-840" fmla="*/ 705862 h 3232176"/>
              <a:gd name="connsiteX6-841" fmla="*/ 4250156 w 4250156"/>
              <a:gd name="connsiteY6-842" fmla="*/ 1657833 h 3232176"/>
              <a:gd name="connsiteX7-843" fmla="*/ 4250156 w 4250156"/>
              <a:gd name="connsiteY7-844" fmla="*/ 1657833 h 3232176"/>
              <a:gd name="connsiteX8-845" fmla="*/ 4250156 w 4250156"/>
              <a:gd name="connsiteY8-846" fmla="*/ 2229020 h 3232176"/>
              <a:gd name="connsiteX9-847" fmla="*/ 4250156 w 4250156"/>
              <a:gd name="connsiteY9-848" fmla="*/ 2229012 h 3232176"/>
              <a:gd name="connsiteX10-849" fmla="*/ 3869357 w 4250156"/>
              <a:gd name="connsiteY10-850" fmla="*/ 2609811 h 3232176"/>
              <a:gd name="connsiteX11-851" fmla="*/ 3608069 w 4250156"/>
              <a:gd name="connsiteY11-852" fmla="*/ 2609811 h 3232176"/>
              <a:gd name="connsiteX12-853" fmla="*/ 2596267 w 4250156"/>
              <a:gd name="connsiteY12-854" fmla="*/ 3232176 h 3232176"/>
              <a:gd name="connsiteX13-855" fmla="*/ 2644938 w 4250156"/>
              <a:gd name="connsiteY13-856" fmla="*/ 2609811 h 3232176"/>
              <a:gd name="connsiteX14-857" fmla="*/ 1175996 w 4250156"/>
              <a:gd name="connsiteY14-858" fmla="*/ 2715828 h 3232176"/>
              <a:gd name="connsiteX15-859" fmla="*/ 410884 w 4250156"/>
              <a:gd name="connsiteY15-860" fmla="*/ 2388046 h 3232176"/>
              <a:gd name="connsiteX16-861" fmla="*/ 66 w 4250156"/>
              <a:gd name="connsiteY16-862" fmla="*/ 1445798 h 3232176"/>
              <a:gd name="connsiteX17-863" fmla="*/ 437389 w 4250156"/>
              <a:gd name="connsiteY17-864" fmla="*/ 666105 h 3232176"/>
              <a:gd name="connsiteX0-865" fmla="*/ 437339 w 4250106"/>
              <a:gd name="connsiteY0-866" fmla="*/ 666105 h 3232176"/>
              <a:gd name="connsiteX1-867" fmla="*/ 1043424 w 4250106"/>
              <a:gd name="connsiteY1-868" fmla="*/ 20263 h 3232176"/>
              <a:gd name="connsiteX2-869" fmla="*/ 2644888 w 4250106"/>
              <a:gd name="connsiteY2-870" fmla="*/ 457584 h 3232176"/>
              <a:gd name="connsiteX3-871" fmla="*/ 3608019 w 4250106"/>
              <a:gd name="connsiteY3-872" fmla="*/ 325063 h 3232176"/>
              <a:gd name="connsiteX4-873" fmla="*/ 3869307 w 4250106"/>
              <a:gd name="connsiteY4-874" fmla="*/ 325063 h 3232176"/>
              <a:gd name="connsiteX5-875" fmla="*/ 4250106 w 4250106"/>
              <a:gd name="connsiteY5-876" fmla="*/ 705862 h 3232176"/>
              <a:gd name="connsiteX6-877" fmla="*/ 4250106 w 4250106"/>
              <a:gd name="connsiteY6-878" fmla="*/ 1657833 h 3232176"/>
              <a:gd name="connsiteX7-879" fmla="*/ 4250106 w 4250106"/>
              <a:gd name="connsiteY7-880" fmla="*/ 1657833 h 3232176"/>
              <a:gd name="connsiteX8-881" fmla="*/ 4250106 w 4250106"/>
              <a:gd name="connsiteY8-882" fmla="*/ 2229020 h 3232176"/>
              <a:gd name="connsiteX9-883" fmla="*/ 4250106 w 4250106"/>
              <a:gd name="connsiteY9-884" fmla="*/ 2229012 h 3232176"/>
              <a:gd name="connsiteX10-885" fmla="*/ 3869307 w 4250106"/>
              <a:gd name="connsiteY10-886" fmla="*/ 2609811 h 3232176"/>
              <a:gd name="connsiteX11-887" fmla="*/ 3608019 w 4250106"/>
              <a:gd name="connsiteY11-888" fmla="*/ 2609811 h 3232176"/>
              <a:gd name="connsiteX12-889" fmla="*/ 2596217 w 4250106"/>
              <a:gd name="connsiteY12-890" fmla="*/ 3232176 h 3232176"/>
              <a:gd name="connsiteX13-891" fmla="*/ 2644888 w 4250106"/>
              <a:gd name="connsiteY13-892" fmla="*/ 2609811 h 3232176"/>
              <a:gd name="connsiteX14-893" fmla="*/ 1175946 w 4250106"/>
              <a:gd name="connsiteY14-894" fmla="*/ 2715828 h 3232176"/>
              <a:gd name="connsiteX15-895" fmla="*/ 424086 w 4250106"/>
              <a:gd name="connsiteY15-896" fmla="*/ 2202516 h 3232176"/>
              <a:gd name="connsiteX16-897" fmla="*/ 16 w 4250106"/>
              <a:gd name="connsiteY16-898" fmla="*/ 1445798 h 3232176"/>
              <a:gd name="connsiteX17-899" fmla="*/ 437339 w 4250106"/>
              <a:gd name="connsiteY17-900" fmla="*/ 666105 h 3232176"/>
              <a:gd name="connsiteX0-901" fmla="*/ 437646 w 4250413"/>
              <a:gd name="connsiteY0-902" fmla="*/ 666105 h 3232176"/>
              <a:gd name="connsiteX1-903" fmla="*/ 1043731 w 4250413"/>
              <a:gd name="connsiteY1-904" fmla="*/ 20263 h 3232176"/>
              <a:gd name="connsiteX2-905" fmla="*/ 2645195 w 4250413"/>
              <a:gd name="connsiteY2-906" fmla="*/ 457584 h 3232176"/>
              <a:gd name="connsiteX3-907" fmla="*/ 3608326 w 4250413"/>
              <a:gd name="connsiteY3-908" fmla="*/ 325063 h 3232176"/>
              <a:gd name="connsiteX4-909" fmla="*/ 3869614 w 4250413"/>
              <a:gd name="connsiteY4-910" fmla="*/ 325063 h 3232176"/>
              <a:gd name="connsiteX5-911" fmla="*/ 4250413 w 4250413"/>
              <a:gd name="connsiteY5-912" fmla="*/ 705862 h 3232176"/>
              <a:gd name="connsiteX6-913" fmla="*/ 4250413 w 4250413"/>
              <a:gd name="connsiteY6-914" fmla="*/ 1657833 h 3232176"/>
              <a:gd name="connsiteX7-915" fmla="*/ 4250413 w 4250413"/>
              <a:gd name="connsiteY7-916" fmla="*/ 1657833 h 3232176"/>
              <a:gd name="connsiteX8-917" fmla="*/ 4250413 w 4250413"/>
              <a:gd name="connsiteY8-918" fmla="*/ 2229020 h 3232176"/>
              <a:gd name="connsiteX9-919" fmla="*/ 4250413 w 4250413"/>
              <a:gd name="connsiteY9-920" fmla="*/ 2229012 h 3232176"/>
              <a:gd name="connsiteX10-921" fmla="*/ 3869614 w 4250413"/>
              <a:gd name="connsiteY10-922" fmla="*/ 2609811 h 3232176"/>
              <a:gd name="connsiteX11-923" fmla="*/ 3608326 w 4250413"/>
              <a:gd name="connsiteY11-924" fmla="*/ 2609811 h 3232176"/>
              <a:gd name="connsiteX12-925" fmla="*/ 2596524 w 4250413"/>
              <a:gd name="connsiteY12-926" fmla="*/ 3232176 h 3232176"/>
              <a:gd name="connsiteX13-927" fmla="*/ 2645195 w 4250413"/>
              <a:gd name="connsiteY13-928" fmla="*/ 2609811 h 3232176"/>
              <a:gd name="connsiteX14-929" fmla="*/ 1176253 w 4250413"/>
              <a:gd name="connsiteY14-930" fmla="*/ 2715828 h 3232176"/>
              <a:gd name="connsiteX15-931" fmla="*/ 424393 w 4250413"/>
              <a:gd name="connsiteY15-932" fmla="*/ 2202516 h 3232176"/>
              <a:gd name="connsiteX16-933" fmla="*/ 323 w 4250413"/>
              <a:gd name="connsiteY16-934" fmla="*/ 1445798 h 3232176"/>
              <a:gd name="connsiteX17-935" fmla="*/ 437646 w 4250413"/>
              <a:gd name="connsiteY17-936" fmla="*/ 666105 h 3232176"/>
              <a:gd name="connsiteX0-937" fmla="*/ 437646 w 4250413"/>
              <a:gd name="connsiteY0-938" fmla="*/ 666105 h 3232176"/>
              <a:gd name="connsiteX1-939" fmla="*/ 1043731 w 4250413"/>
              <a:gd name="connsiteY1-940" fmla="*/ 20263 h 3232176"/>
              <a:gd name="connsiteX2-941" fmla="*/ 2645195 w 4250413"/>
              <a:gd name="connsiteY2-942" fmla="*/ 457584 h 3232176"/>
              <a:gd name="connsiteX3-943" fmla="*/ 3608326 w 4250413"/>
              <a:gd name="connsiteY3-944" fmla="*/ 325063 h 3232176"/>
              <a:gd name="connsiteX4-945" fmla="*/ 3869614 w 4250413"/>
              <a:gd name="connsiteY4-946" fmla="*/ 325063 h 3232176"/>
              <a:gd name="connsiteX5-947" fmla="*/ 4250413 w 4250413"/>
              <a:gd name="connsiteY5-948" fmla="*/ 705862 h 3232176"/>
              <a:gd name="connsiteX6-949" fmla="*/ 4250413 w 4250413"/>
              <a:gd name="connsiteY6-950" fmla="*/ 1657833 h 3232176"/>
              <a:gd name="connsiteX7-951" fmla="*/ 4250413 w 4250413"/>
              <a:gd name="connsiteY7-952" fmla="*/ 1657833 h 3232176"/>
              <a:gd name="connsiteX8-953" fmla="*/ 4250413 w 4250413"/>
              <a:gd name="connsiteY8-954" fmla="*/ 2229020 h 3232176"/>
              <a:gd name="connsiteX9-955" fmla="*/ 4250413 w 4250413"/>
              <a:gd name="connsiteY9-956" fmla="*/ 2229012 h 3232176"/>
              <a:gd name="connsiteX10-957" fmla="*/ 3869614 w 4250413"/>
              <a:gd name="connsiteY10-958" fmla="*/ 2609811 h 3232176"/>
              <a:gd name="connsiteX11-959" fmla="*/ 3608326 w 4250413"/>
              <a:gd name="connsiteY11-960" fmla="*/ 2609811 h 3232176"/>
              <a:gd name="connsiteX12-961" fmla="*/ 2596524 w 4250413"/>
              <a:gd name="connsiteY12-962" fmla="*/ 3232176 h 3232176"/>
              <a:gd name="connsiteX13-963" fmla="*/ 2645195 w 4250413"/>
              <a:gd name="connsiteY13-964" fmla="*/ 2609811 h 3232176"/>
              <a:gd name="connsiteX14-965" fmla="*/ 1176253 w 4250413"/>
              <a:gd name="connsiteY14-966" fmla="*/ 2715828 h 3232176"/>
              <a:gd name="connsiteX15-967" fmla="*/ 424393 w 4250413"/>
              <a:gd name="connsiteY15-968" fmla="*/ 2202516 h 3232176"/>
              <a:gd name="connsiteX16-969" fmla="*/ 323 w 4250413"/>
              <a:gd name="connsiteY16-970" fmla="*/ 1445798 h 3232176"/>
              <a:gd name="connsiteX17-971" fmla="*/ 437646 w 4250413"/>
              <a:gd name="connsiteY17-972" fmla="*/ 666105 h 3232176"/>
              <a:gd name="connsiteX0-973" fmla="*/ 441238 w 4254005"/>
              <a:gd name="connsiteY0-974" fmla="*/ 666105 h 3232176"/>
              <a:gd name="connsiteX1-975" fmla="*/ 1047323 w 4254005"/>
              <a:gd name="connsiteY1-976" fmla="*/ 20263 h 3232176"/>
              <a:gd name="connsiteX2-977" fmla="*/ 2648787 w 4254005"/>
              <a:gd name="connsiteY2-978" fmla="*/ 457584 h 3232176"/>
              <a:gd name="connsiteX3-979" fmla="*/ 3611918 w 4254005"/>
              <a:gd name="connsiteY3-980" fmla="*/ 325063 h 3232176"/>
              <a:gd name="connsiteX4-981" fmla="*/ 3873206 w 4254005"/>
              <a:gd name="connsiteY4-982" fmla="*/ 325063 h 3232176"/>
              <a:gd name="connsiteX5-983" fmla="*/ 4254005 w 4254005"/>
              <a:gd name="connsiteY5-984" fmla="*/ 705862 h 3232176"/>
              <a:gd name="connsiteX6-985" fmla="*/ 4254005 w 4254005"/>
              <a:gd name="connsiteY6-986" fmla="*/ 1657833 h 3232176"/>
              <a:gd name="connsiteX7-987" fmla="*/ 4254005 w 4254005"/>
              <a:gd name="connsiteY7-988" fmla="*/ 1657833 h 3232176"/>
              <a:gd name="connsiteX8-989" fmla="*/ 4254005 w 4254005"/>
              <a:gd name="connsiteY8-990" fmla="*/ 2229020 h 3232176"/>
              <a:gd name="connsiteX9-991" fmla="*/ 4254005 w 4254005"/>
              <a:gd name="connsiteY9-992" fmla="*/ 2229012 h 3232176"/>
              <a:gd name="connsiteX10-993" fmla="*/ 3873206 w 4254005"/>
              <a:gd name="connsiteY10-994" fmla="*/ 2609811 h 3232176"/>
              <a:gd name="connsiteX11-995" fmla="*/ 3611918 w 4254005"/>
              <a:gd name="connsiteY11-996" fmla="*/ 2609811 h 3232176"/>
              <a:gd name="connsiteX12-997" fmla="*/ 2600116 w 4254005"/>
              <a:gd name="connsiteY12-998" fmla="*/ 3232176 h 3232176"/>
              <a:gd name="connsiteX13-999" fmla="*/ 2648787 w 4254005"/>
              <a:gd name="connsiteY13-1000" fmla="*/ 2609811 h 3232176"/>
              <a:gd name="connsiteX14-1001" fmla="*/ 1179845 w 4254005"/>
              <a:gd name="connsiteY14-1002" fmla="*/ 2715828 h 3232176"/>
              <a:gd name="connsiteX15-1003" fmla="*/ 693029 w 4254005"/>
              <a:gd name="connsiteY15-1004" fmla="*/ 2242273 h 3232176"/>
              <a:gd name="connsiteX16-1005" fmla="*/ 3915 w 4254005"/>
              <a:gd name="connsiteY16-1006" fmla="*/ 1445798 h 3232176"/>
              <a:gd name="connsiteX17-1007" fmla="*/ 441238 w 4254005"/>
              <a:gd name="connsiteY17-1008" fmla="*/ 666105 h 3232176"/>
              <a:gd name="connsiteX0-1009" fmla="*/ 388813 w 4201580"/>
              <a:gd name="connsiteY0-1010" fmla="*/ 666105 h 3232176"/>
              <a:gd name="connsiteX1-1011" fmla="*/ 994898 w 4201580"/>
              <a:gd name="connsiteY1-1012" fmla="*/ 20263 h 3232176"/>
              <a:gd name="connsiteX2-1013" fmla="*/ 2596362 w 4201580"/>
              <a:gd name="connsiteY2-1014" fmla="*/ 457584 h 3232176"/>
              <a:gd name="connsiteX3-1015" fmla="*/ 3559493 w 4201580"/>
              <a:gd name="connsiteY3-1016" fmla="*/ 325063 h 3232176"/>
              <a:gd name="connsiteX4-1017" fmla="*/ 3820781 w 4201580"/>
              <a:gd name="connsiteY4-1018" fmla="*/ 325063 h 3232176"/>
              <a:gd name="connsiteX5-1019" fmla="*/ 4201580 w 4201580"/>
              <a:gd name="connsiteY5-1020" fmla="*/ 705862 h 3232176"/>
              <a:gd name="connsiteX6-1021" fmla="*/ 4201580 w 4201580"/>
              <a:gd name="connsiteY6-1022" fmla="*/ 1657833 h 3232176"/>
              <a:gd name="connsiteX7-1023" fmla="*/ 4201580 w 4201580"/>
              <a:gd name="connsiteY7-1024" fmla="*/ 1657833 h 3232176"/>
              <a:gd name="connsiteX8-1025" fmla="*/ 4201580 w 4201580"/>
              <a:gd name="connsiteY8-1026" fmla="*/ 2229020 h 3232176"/>
              <a:gd name="connsiteX9-1027" fmla="*/ 4201580 w 4201580"/>
              <a:gd name="connsiteY9-1028" fmla="*/ 2229012 h 3232176"/>
              <a:gd name="connsiteX10-1029" fmla="*/ 3820781 w 4201580"/>
              <a:gd name="connsiteY10-1030" fmla="*/ 2609811 h 3232176"/>
              <a:gd name="connsiteX11-1031" fmla="*/ 3559493 w 4201580"/>
              <a:gd name="connsiteY11-1032" fmla="*/ 2609811 h 3232176"/>
              <a:gd name="connsiteX12-1033" fmla="*/ 2547691 w 4201580"/>
              <a:gd name="connsiteY12-1034" fmla="*/ 3232176 h 3232176"/>
              <a:gd name="connsiteX13-1035" fmla="*/ 2596362 w 4201580"/>
              <a:gd name="connsiteY13-1036" fmla="*/ 2609811 h 3232176"/>
              <a:gd name="connsiteX14-1037" fmla="*/ 1127420 w 4201580"/>
              <a:gd name="connsiteY14-1038" fmla="*/ 2715828 h 3232176"/>
              <a:gd name="connsiteX15-1039" fmla="*/ 640604 w 4201580"/>
              <a:gd name="connsiteY15-1040" fmla="*/ 2242273 h 3232176"/>
              <a:gd name="connsiteX16-1041" fmla="*/ 4499 w 4201580"/>
              <a:gd name="connsiteY16-1042" fmla="*/ 1565067 h 3232176"/>
              <a:gd name="connsiteX17-1043" fmla="*/ 388813 w 4201580"/>
              <a:gd name="connsiteY17-1044" fmla="*/ 666105 h 3232176"/>
              <a:gd name="connsiteX0-1045" fmla="*/ 387275 w 4200042"/>
              <a:gd name="connsiteY0-1046" fmla="*/ 666105 h 3232176"/>
              <a:gd name="connsiteX1-1047" fmla="*/ 993360 w 4200042"/>
              <a:gd name="connsiteY1-1048" fmla="*/ 20263 h 3232176"/>
              <a:gd name="connsiteX2-1049" fmla="*/ 2594824 w 4200042"/>
              <a:gd name="connsiteY2-1050" fmla="*/ 457584 h 3232176"/>
              <a:gd name="connsiteX3-1051" fmla="*/ 3557955 w 4200042"/>
              <a:gd name="connsiteY3-1052" fmla="*/ 325063 h 3232176"/>
              <a:gd name="connsiteX4-1053" fmla="*/ 3819243 w 4200042"/>
              <a:gd name="connsiteY4-1054" fmla="*/ 325063 h 3232176"/>
              <a:gd name="connsiteX5-1055" fmla="*/ 4200042 w 4200042"/>
              <a:gd name="connsiteY5-1056" fmla="*/ 705862 h 3232176"/>
              <a:gd name="connsiteX6-1057" fmla="*/ 4200042 w 4200042"/>
              <a:gd name="connsiteY6-1058" fmla="*/ 1657833 h 3232176"/>
              <a:gd name="connsiteX7-1059" fmla="*/ 4200042 w 4200042"/>
              <a:gd name="connsiteY7-1060" fmla="*/ 1657833 h 3232176"/>
              <a:gd name="connsiteX8-1061" fmla="*/ 4200042 w 4200042"/>
              <a:gd name="connsiteY8-1062" fmla="*/ 2229020 h 3232176"/>
              <a:gd name="connsiteX9-1063" fmla="*/ 4200042 w 4200042"/>
              <a:gd name="connsiteY9-1064" fmla="*/ 2229012 h 3232176"/>
              <a:gd name="connsiteX10-1065" fmla="*/ 3819243 w 4200042"/>
              <a:gd name="connsiteY10-1066" fmla="*/ 2609811 h 3232176"/>
              <a:gd name="connsiteX11-1067" fmla="*/ 3557955 w 4200042"/>
              <a:gd name="connsiteY11-1068" fmla="*/ 2609811 h 3232176"/>
              <a:gd name="connsiteX12-1069" fmla="*/ 2546153 w 4200042"/>
              <a:gd name="connsiteY12-1070" fmla="*/ 3232176 h 3232176"/>
              <a:gd name="connsiteX13-1071" fmla="*/ 2594824 w 4200042"/>
              <a:gd name="connsiteY13-1072" fmla="*/ 2609811 h 3232176"/>
              <a:gd name="connsiteX14-1073" fmla="*/ 1125882 w 4200042"/>
              <a:gd name="connsiteY14-1074" fmla="*/ 2715828 h 3232176"/>
              <a:gd name="connsiteX15-1075" fmla="*/ 586058 w 4200042"/>
              <a:gd name="connsiteY15-1076" fmla="*/ 2123004 h 3232176"/>
              <a:gd name="connsiteX16-1077" fmla="*/ 2961 w 4200042"/>
              <a:gd name="connsiteY16-1078" fmla="*/ 1565067 h 3232176"/>
              <a:gd name="connsiteX17-1079" fmla="*/ 387275 w 4200042"/>
              <a:gd name="connsiteY17-1080" fmla="*/ 666105 h 3232176"/>
              <a:gd name="connsiteX0-1081" fmla="*/ 387275 w 4200042"/>
              <a:gd name="connsiteY0-1082" fmla="*/ 666105 h 3232176"/>
              <a:gd name="connsiteX1-1083" fmla="*/ 993360 w 4200042"/>
              <a:gd name="connsiteY1-1084" fmla="*/ 20263 h 3232176"/>
              <a:gd name="connsiteX2-1085" fmla="*/ 2594824 w 4200042"/>
              <a:gd name="connsiteY2-1086" fmla="*/ 457584 h 3232176"/>
              <a:gd name="connsiteX3-1087" fmla="*/ 3557955 w 4200042"/>
              <a:gd name="connsiteY3-1088" fmla="*/ 325063 h 3232176"/>
              <a:gd name="connsiteX4-1089" fmla="*/ 3819243 w 4200042"/>
              <a:gd name="connsiteY4-1090" fmla="*/ 325063 h 3232176"/>
              <a:gd name="connsiteX5-1091" fmla="*/ 4200042 w 4200042"/>
              <a:gd name="connsiteY5-1092" fmla="*/ 705862 h 3232176"/>
              <a:gd name="connsiteX6-1093" fmla="*/ 4200042 w 4200042"/>
              <a:gd name="connsiteY6-1094" fmla="*/ 1657833 h 3232176"/>
              <a:gd name="connsiteX7-1095" fmla="*/ 4200042 w 4200042"/>
              <a:gd name="connsiteY7-1096" fmla="*/ 1657833 h 3232176"/>
              <a:gd name="connsiteX8-1097" fmla="*/ 4200042 w 4200042"/>
              <a:gd name="connsiteY8-1098" fmla="*/ 2229020 h 3232176"/>
              <a:gd name="connsiteX9-1099" fmla="*/ 4200042 w 4200042"/>
              <a:gd name="connsiteY9-1100" fmla="*/ 2229012 h 3232176"/>
              <a:gd name="connsiteX10-1101" fmla="*/ 3819243 w 4200042"/>
              <a:gd name="connsiteY10-1102" fmla="*/ 2609811 h 3232176"/>
              <a:gd name="connsiteX11-1103" fmla="*/ 3557955 w 4200042"/>
              <a:gd name="connsiteY11-1104" fmla="*/ 2609811 h 3232176"/>
              <a:gd name="connsiteX12-1105" fmla="*/ 2546153 w 4200042"/>
              <a:gd name="connsiteY12-1106" fmla="*/ 3232176 h 3232176"/>
              <a:gd name="connsiteX13-1107" fmla="*/ 2594824 w 4200042"/>
              <a:gd name="connsiteY13-1108" fmla="*/ 2609811 h 3232176"/>
              <a:gd name="connsiteX14-1109" fmla="*/ 1033117 w 4200042"/>
              <a:gd name="connsiteY14-1110" fmla="*/ 2689324 h 3232176"/>
              <a:gd name="connsiteX15-1111" fmla="*/ 586058 w 4200042"/>
              <a:gd name="connsiteY15-1112" fmla="*/ 2123004 h 3232176"/>
              <a:gd name="connsiteX16-1113" fmla="*/ 2961 w 4200042"/>
              <a:gd name="connsiteY16-1114" fmla="*/ 1565067 h 3232176"/>
              <a:gd name="connsiteX17-1115" fmla="*/ 387275 w 4200042"/>
              <a:gd name="connsiteY17-1116" fmla="*/ 666105 h 3232176"/>
              <a:gd name="connsiteX0-1117" fmla="*/ 387275 w 4200042"/>
              <a:gd name="connsiteY0-1118" fmla="*/ 666105 h 3232176"/>
              <a:gd name="connsiteX1-1119" fmla="*/ 993360 w 4200042"/>
              <a:gd name="connsiteY1-1120" fmla="*/ 20263 h 3232176"/>
              <a:gd name="connsiteX2-1121" fmla="*/ 2594824 w 4200042"/>
              <a:gd name="connsiteY2-1122" fmla="*/ 457584 h 3232176"/>
              <a:gd name="connsiteX3-1123" fmla="*/ 3557955 w 4200042"/>
              <a:gd name="connsiteY3-1124" fmla="*/ 325063 h 3232176"/>
              <a:gd name="connsiteX4-1125" fmla="*/ 3819243 w 4200042"/>
              <a:gd name="connsiteY4-1126" fmla="*/ 325063 h 3232176"/>
              <a:gd name="connsiteX5-1127" fmla="*/ 4200042 w 4200042"/>
              <a:gd name="connsiteY5-1128" fmla="*/ 705862 h 3232176"/>
              <a:gd name="connsiteX6-1129" fmla="*/ 4200042 w 4200042"/>
              <a:gd name="connsiteY6-1130" fmla="*/ 1657833 h 3232176"/>
              <a:gd name="connsiteX7-1131" fmla="*/ 4200042 w 4200042"/>
              <a:gd name="connsiteY7-1132" fmla="*/ 1657833 h 3232176"/>
              <a:gd name="connsiteX8-1133" fmla="*/ 4200042 w 4200042"/>
              <a:gd name="connsiteY8-1134" fmla="*/ 2229020 h 3232176"/>
              <a:gd name="connsiteX9-1135" fmla="*/ 4200042 w 4200042"/>
              <a:gd name="connsiteY9-1136" fmla="*/ 2229012 h 3232176"/>
              <a:gd name="connsiteX10-1137" fmla="*/ 3819243 w 4200042"/>
              <a:gd name="connsiteY10-1138" fmla="*/ 2609811 h 3232176"/>
              <a:gd name="connsiteX11-1139" fmla="*/ 3557955 w 4200042"/>
              <a:gd name="connsiteY11-1140" fmla="*/ 2609811 h 3232176"/>
              <a:gd name="connsiteX12-1141" fmla="*/ 2546153 w 4200042"/>
              <a:gd name="connsiteY12-1142" fmla="*/ 3232176 h 3232176"/>
              <a:gd name="connsiteX13-1143" fmla="*/ 2594824 w 4200042"/>
              <a:gd name="connsiteY13-1144" fmla="*/ 2609811 h 3232176"/>
              <a:gd name="connsiteX14-1145" fmla="*/ 1033117 w 4200042"/>
              <a:gd name="connsiteY14-1146" fmla="*/ 2689324 h 3232176"/>
              <a:gd name="connsiteX15-1147" fmla="*/ 586058 w 4200042"/>
              <a:gd name="connsiteY15-1148" fmla="*/ 2123004 h 3232176"/>
              <a:gd name="connsiteX16-1149" fmla="*/ 2961 w 4200042"/>
              <a:gd name="connsiteY16-1150" fmla="*/ 1565067 h 3232176"/>
              <a:gd name="connsiteX17-1151" fmla="*/ 387275 w 4200042"/>
              <a:gd name="connsiteY17-1152" fmla="*/ 666105 h 3232176"/>
              <a:gd name="connsiteX0-1153" fmla="*/ 387275 w 4200042"/>
              <a:gd name="connsiteY0-1154" fmla="*/ 666105 h 3232176"/>
              <a:gd name="connsiteX1-1155" fmla="*/ 993360 w 4200042"/>
              <a:gd name="connsiteY1-1156" fmla="*/ 20263 h 3232176"/>
              <a:gd name="connsiteX2-1157" fmla="*/ 2594824 w 4200042"/>
              <a:gd name="connsiteY2-1158" fmla="*/ 457584 h 3232176"/>
              <a:gd name="connsiteX3-1159" fmla="*/ 3557955 w 4200042"/>
              <a:gd name="connsiteY3-1160" fmla="*/ 325063 h 3232176"/>
              <a:gd name="connsiteX4-1161" fmla="*/ 3819243 w 4200042"/>
              <a:gd name="connsiteY4-1162" fmla="*/ 325063 h 3232176"/>
              <a:gd name="connsiteX5-1163" fmla="*/ 4200042 w 4200042"/>
              <a:gd name="connsiteY5-1164" fmla="*/ 705862 h 3232176"/>
              <a:gd name="connsiteX6-1165" fmla="*/ 4200042 w 4200042"/>
              <a:gd name="connsiteY6-1166" fmla="*/ 1657833 h 3232176"/>
              <a:gd name="connsiteX7-1167" fmla="*/ 4200042 w 4200042"/>
              <a:gd name="connsiteY7-1168" fmla="*/ 1657833 h 3232176"/>
              <a:gd name="connsiteX8-1169" fmla="*/ 4200042 w 4200042"/>
              <a:gd name="connsiteY8-1170" fmla="*/ 2229020 h 3232176"/>
              <a:gd name="connsiteX9-1171" fmla="*/ 4200042 w 4200042"/>
              <a:gd name="connsiteY9-1172" fmla="*/ 2229012 h 3232176"/>
              <a:gd name="connsiteX10-1173" fmla="*/ 3557955 w 4200042"/>
              <a:gd name="connsiteY10-1174" fmla="*/ 2609811 h 3232176"/>
              <a:gd name="connsiteX11-1175" fmla="*/ 2546153 w 4200042"/>
              <a:gd name="connsiteY11-1176" fmla="*/ 3232176 h 3232176"/>
              <a:gd name="connsiteX12-1177" fmla="*/ 2594824 w 4200042"/>
              <a:gd name="connsiteY12-1178" fmla="*/ 2609811 h 3232176"/>
              <a:gd name="connsiteX13-1179" fmla="*/ 1033117 w 4200042"/>
              <a:gd name="connsiteY13-1180" fmla="*/ 2689324 h 3232176"/>
              <a:gd name="connsiteX14-1181" fmla="*/ 586058 w 4200042"/>
              <a:gd name="connsiteY14-1182" fmla="*/ 2123004 h 3232176"/>
              <a:gd name="connsiteX15-1183" fmla="*/ 2961 w 4200042"/>
              <a:gd name="connsiteY15-1184" fmla="*/ 1565067 h 3232176"/>
              <a:gd name="connsiteX16-1185" fmla="*/ 387275 w 4200042"/>
              <a:gd name="connsiteY16-1186" fmla="*/ 666105 h 3232176"/>
              <a:gd name="connsiteX0-1187" fmla="*/ 387275 w 4247603"/>
              <a:gd name="connsiteY0-1188" fmla="*/ 666105 h 3232176"/>
              <a:gd name="connsiteX1-1189" fmla="*/ 993360 w 4247603"/>
              <a:gd name="connsiteY1-1190" fmla="*/ 20263 h 3232176"/>
              <a:gd name="connsiteX2-1191" fmla="*/ 2594824 w 4247603"/>
              <a:gd name="connsiteY2-1192" fmla="*/ 457584 h 3232176"/>
              <a:gd name="connsiteX3-1193" fmla="*/ 3557955 w 4247603"/>
              <a:gd name="connsiteY3-1194" fmla="*/ 325063 h 3232176"/>
              <a:gd name="connsiteX4-1195" fmla="*/ 3819243 w 4247603"/>
              <a:gd name="connsiteY4-1196" fmla="*/ 325063 h 3232176"/>
              <a:gd name="connsiteX5-1197" fmla="*/ 4200042 w 4247603"/>
              <a:gd name="connsiteY5-1198" fmla="*/ 705862 h 3232176"/>
              <a:gd name="connsiteX6-1199" fmla="*/ 4200042 w 4247603"/>
              <a:gd name="connsiteY6-1200" fmla="*/ 1657833 h 3232176"/>
              <a:gd name="connsiteX7-1201" fmla="*/ 4200042 w 4247603"/>
              <a:gd name="connsiteY7-1202" fmla="*/ 1657833 h 3232176"/>
              <a:gd name="connsiteX8-1203" fmla="*/ 4200042 w 4247603"/>
              <a:gd name="connsiteY8-1204" fmla="*/ 2229020 h 3232176"/>
              <a:gd name="connsiteX9-1205" fmla="*/ 4200042 w 4247603"/>
              <a:gd name="connsiteY9-1206" fmla="*/ 2229012 h 3232176"/>
              <a:gd name="connsiteX10-1207" fmla="*/ 3557955 w 4247603"/>
              <a:gd name="connsiteY10-1208" fmla="*/ 2609811 h 3232176"/>
              <a:gd name="connsiteX11-1209" fmla="*/ 2546153 w 4247603"/>
              <a:gd name="connsiteY11-1210" fmla="*/ 3232176 h 3232176"/>
              <a:gd name="connsiteX12-1211" fmla="*/ 2594824 w 4247603"/>
              <a:gd name="connsiteY12-1212" fmla="*/ 2609811 h 3232176"/>
              <a:gd name="connsiteX13-1213" fmla="*/ 1033117 w 4247603"/>
              <a:gd name="connsiteY13-1214" fmla="*/ 2689324 h 3232176"/>
              <a:gd name="connsiteX14-1215" fmla="*/ 586058 w 4247603"/>
              <a:gd name="connsiteY14-1216" fmla="*/ 2123004 h 3232176"/>
              <a:gd name="connsiteX15-1217" fmla="*/ 2961 w 4247603"/>
              <a:gd name="connsiteY15-1218" fmla="*/ 1565067 h 3232176"/>
              <a:gd name="connsiteX16-1219" fmla="*/ 387275 w 4247603"/>
              <a:gd name="connsiteY16-1220" fmla="*/ 666105 h 3232176"/>
              <a:gd name="connsiteX0-1221" fmla="*/ 387275 w 4306502"/>
              <a:gd name="connsiteY0-1222" fmla="*/ 666105 h 3232176"/>
              <a:gd name="connsiteX1-1223" fmla="*/ 993360 w 4306502"/>
              <a:gd name="connsiteY1-1224" fmla="*/ 20263 h 3232176"/>
              <a:gd name="connsiteX2-1225" fmla="*/ 2594824 w 4306502"/>
              <a:gd name="connsiteY2-1226" fmla="*/ 457584 h 3232176"/>
              <a:gd name="connsiteX3-1227" fmla="*/ 3557955 w 4306502"/>
              <a:gd name="connsiteY3-1228" fmla="*/ 325063 h 3232176"/>
              <a:gd name="connsiteX4-1229" fmla="*/ 3819243 w 4306502"/>
              <a:gd name="connsiteY4-1230" fmla="*/ 325063 h 3232176"/>
              <a:gd name="connsiteX5-1231" fmla="*/ 4200042 w 4306502"/>
              <a:gd name="connsiteY5-1232" fmla="*/ 705862 h 3232176"/>
              <a:gd name="connsiteX6-1233" fmla="*/ 4200042 w 4306502"/>
              <a:gd name="connsiteY6-1234" fmla="*/ 1657833 h 3232176"/>
              <a:gd name="connsiteX7-1235" fmla="*/ 4200042 w 4306502"/>
              <a:gd name="connsiteY7-1236" fmla="*/ 1657833 h 3232176"/>
              <a:gd name="connsiteX8-1237" fmla="*/ 4200042 w 4306502"/>
              <a:gd name="connsiteY8-1238" fmla="*/ 2229020 h 3232176"/>
              <a:gd name="connsiteX9-1239" fmla="*/ 4200042 w 4306502"/>
              <a:gd name="connsiteY9-1240" fmla="*/ 2229012 h 3232176"/>
              <a:gd name="connsiteX10-1241" fmla="*/ 3557955 w 4306502"/>
              <a:gd name="connsiteY10-1242" fmla="*/ 2609811 h 3232176"/>
              <a:gd name="connsiteX11-1243" fmla="*/ 2546153 w 4306502"/>
              <a:gd name="connsiteY11-1244" fmla="*/ 3232176 h 3232176"/>
              <a:gd name="connsiteX12-1245" fmla="*/ 2594824 w 4306502"/>
              <a:gd name="connsiteY12-1246" fmla="*/ 2609811 h 3232176"/>
              <a:gd name="connsiteX13-1247" fmla="*/ 1033117 w 4306502"/>
              <a:gd name="connsiteY13-1248" fmla="*/ 2689324 h 3232176"/>
              <a:gd name="connsiteX14-1249" fmla="*/ 586058 w 4306502"/>
              <a:gd name="connsiteY14-1250" fmla="*/ 2123004 h 3232176"/>
              <a:gd name="connsiteX15-1251" fmla="*/ 2961 w 4306502"/>
              <a:gd name="connsiteY15-1252" fmla="*/ 1565067 h 3232176"/>
              <a:gd name="connsiteX16-1253" fmla="*/ 387275 w 4306502"/>
              <a:gd name="connsiteY16-1254" fmla="*/ 666105 h 3232176"/>
              <a:gd name="connsiteX0-1255" fmla="*/ 387275 w 4306502"/>
              <a:gd name="connsiteY0-1256" fmla="*/ 666105 h 3232176"/>
              <a:gd name="connsiteX1-1257" fmla="*/ 993360 w 4306502"/>
              <a:gd name="connsiteY1-1258" fmla="*/ 20263 h 3232176"/>
              <a:gd name="connsiteX2-1259" fmla="*/ 2594824 w 4306502"/>
              <a:gd name="connsiteY2-1260" fmla="*/ 457584 h 3232176"/>
              <a:gd name="connsiteX3-1261" fmla="*/ 3557955 w 4306502"/>
              <a:gd name="connsiteY3-1262" fmla="*/ 325063 h 3232176"/>
              <a:gd name="connsiteX4-1263" fmla="*/ 3819243 w 4306502"/>
              <a:gd name="connsiteY4-1264" fmla="*/ 325063 h 3232176"/>
              <a:gd name="connsiteX5-1265" fmla="*/ 4200042 w 4306502"/>
              <a:gd name="connsiteY5-1266" fmla="*/ 705862 h 3232176"/>
              <a:gd name="connsiteX6-1267" fmla="*/ 4200042 w 4306502"/>
              <a:gd name="connsiteY6-1268" fmla="*/ 1657833 h 3232176"/>
              <a:gd name="connsiteX7-1269" fmla="*/ 4200042 w 4306502"/>
              <a:gd name="connsiteY7-1270" fmla="*/ 1657833 h 3232176"/>
              <a:gd name="connsiteX8-1271" fmla="*/ 4200042 w 4306502"/>
              <a:gd name="connsiteY8-1272" fmla="*/ 2229020 h 3232176"/>
              <a:gd name="connsiteX9-1273" fmla="*/ 4200042 w 4306502"/>
              <a:gd name="connsiteY9-1274" fmla="*/ 2401291 h 3232176"/>
              <a:gd name="connsiteX10-1275" fmla="*/ 3557955 w 4306502"/>
              <a:gd name="connsiteY10-1276" fmla="*/ 2609811 h 3232176"/>
              <a:gd name="connsiteX11-1277" fmla="*/ 2546153 w 4306502"/>
              <a:gd name="connsiteY11-1278" fmla="*/ 3232176 h 3232176"/>
              <a:gd name="connsiteX12-1279" fmla="*/ 2594824 w 4306502"/>
              <a:gd name="connsiteY12-1280" fmla="*/ 2609811 h 3232176"/>
              <a:gd name="connsiteX13-1281" fmla="*/ 1033117 w 4306502"/>
              <a:gd name="connsiteY13-1282" fmla="*/ 2689324 h 3232176"/>
              <a:gd name="connsiteX14-1283" fmla="*/ 586058 w 4306502"/>
              <a:gd name="connsiteY14-1284" fmla="*/ 2123004 h 3232176"/>
              <a:gd name="connsiteX15-1285" fmla="*/ 2961 w 4306502"/>
              <a:gd name="connsiteY15-1286" fmla="*/ 1565067 h 3232176"/>
              <a:gd name="connsiteX16-1287" fmla="*/ 387275 w 4306502"/>
              <a:gd name="connsiteY16-1288" fmla="*/ 666105 h 3232176"/>
              <a:gd name="connsiteX0-1289" fmla="*/ 387275 w 4200042"/>
              <a:gd name="connsiteY0-1290" fmla="*/ 666105 h 3232176"/>
              <a:gd name="connsiteX1-1291" fmla="*/ 993360 w 4200042"/>
              <a:gd name="connsiteY1-1292" fmla="*/ 20263 h 3232176"/>
              <a:gd name="connsiteX2-1293" fmla="*/ 2594824 w 4200042"/>
              <a:gd name="connsiteY2-1294" fmla="*/ 457584 h 3232176"/>
              <a:gd name="connsiteX3-1295" fmla="*/ 3557955 w 4200042"/>
              <a:gd name="connsiteY3-1296" fmla="*/ 325063 h 3232176"/>
              <a:gd name="connsiteX4-1297" fmla="*/ 3819243 w 4200042"/>
              <a:gd name="connsiteY4-1298" fmla="*/ 325063 h 3232176"/>
              <a:gd name="connsiteX5-1299" fmla="*/ 4200042 w 4200042"/>
              <a:gd name="connsiteY5-1300" fmla="*/ 705862 h 3232176"/>
              <a:gd name="connsiteX6-1301" fmla="*/ 4200042 w 4200042"/>
              <a:gd name="connsiteY6-1302" fmla="*/ 1657833 h 3232176"/>
              <a:gd name="connsiteX7-1303" fmla="*/ 4200042 w 4200042"/>
              <a:gd name="connsiteY7-1304" fmla="*/ 1657833 h 3232176"/>
              <a:gd name="connsiteX8-1305" fmla="*/ 4200042 w 4200042"/>
              <a:gd name="connsiteY8-1306" fmla="*/ 2401291 h 3232176"/>
              <a:gd name="connsiteX9-1307" fmla="*/ 3557955 w 4200042"/>
              <a:gd name="connsiteY9-1308" fmla="*/ 2609811 h 3232176"/>
              <a:gd name="connsiteX10-1309" fmla="*/ 2546153 w 4200042"/>
              <a:gd name="connsiteY10-1310" fmla="*/ 3232176 h 3232176"/>
              <a:gd name="connsiteX11-1311" fmla="*/ 2594824 w 4200042"/>
              <a:gd name="connsiteY11-1312" fmla="*/ 2609811 h 3232176"/>
              <a:gd name="connsiteX12-1313" fmla="*/ 1033117 w 4200042"/>
              <a:gd name="connsiteY12-1314" fmla="*/ 2689324 h 3232176"/>
              <a:gd name="connsiteX13-1315" fmla="*/ 586058 w 4200042"/>
              <a:gd name="connsiteY13-1316" fmla="*/ 2123004 h 3232176"/>
              <a:gd name="connsiteX14-1317" fmla="*/ 2961 w 4200042"/>
              <a:gd name="connsiteY14-1318" fmla="*/ 1565067 h 3232176"/>
              <a:gd name="connsiteX15-1319" fmla="*/ 387275 w 4200042"/>
              <a:gd name="connsiteY15-1320" fmla="*/ 666105 h 3232176"/>
              <a:gd name="connsiteX0-1321" fmla="*/ 387275 w 4491589"/>
              <a:gd name="connsiteY0-1322" fmla="*/ 666105 h 3232176"/>
              <a:gd name="connsiteX1-1323" fmla="*/ 993360 w 4491589"/>
              <a:gd name="connsiteY1-1324" fmla="*/ 20263 h 3232176"/>
              <a:gd name="connsiteX2-1325" fmla="*/ 2594824 w 4491589"/>
              <a:gd name="connsiteY2-1326" fmla="*/ 457584 h 3232176"/>
              <a:gd name="connsiteX3-1327" fmla="*/ 3557955 w 4491589"/>
              <a:gd name="connsiteY3-1328" fmla="*/ 325063 h 3232176"/>
              <a:gd name="connsiteX4-1329" fmla="*/ 3819243 w 4491589"/>
              <a:gd name="connsiteY4-1330" fmla="*/ 325063 h 3232176"/>
              <a:gd name="connsiteX5-1331" fmla="*/ 4200042 w 4491589"/>
              <a:gd name="connsiteY5-1332" fmla="*/ 705862 h 3232176"/>
              <a:gd name="connsiteX6-1333" fmla="*/ 4200042 w 4491589"/>
              <a:gd name="connsiteY6-1334" fmla="*/ 1657833 h 3232176"/>
              <a:gd name="connsiteX7-1335" fmla="*/ 4491589 w 4491589"/>
              <a:gd name="connsiteY7-1336" fmla="*/ 1644581 h 3232176"/>
              <a:gd name="connsiteX8-1337" fmla="*/ 4200042 w 4491589"/>
              <a:gd name="connsiteY8-1338" fmla="*/ 2401291 h 3232176"/>
              <a:gd name="connsiteX9-1339" fmla="*/ 3557955 w 4491589"/>
              <a:gd name="connsiteY9-1340" fmla="*/ 2609811 h 3232176"/>
              <a:gd name="connsiteX10-1341" fmla="*/ 2546153 w 4491589"/>
              <a:gd name="connsiteY10-1342" fmla="*/ 3232176 h 3232176"/>
              <a:gd name="connsiteX11-1343" fmla="*/ 2594824 w 4491589"/>
              <a:gd name="connsiteY11-1344" fmla="*/ 2609811 h 3232176"/>
              <a:gd name="connsiteX12-1345" fmla="*/ 1033117 w 4491589"/>
              <a:gd name="connsiteY12-1346" fmla="*/ 2689324 h 3232176"/>
              <a:gd name="connsiteX13-1347" fmla="*/ 586058 w 4491589"/>
              <a:gd name="connsiteY13-1348" fmla="*/ 2123004 h 3232176"/>
              <a:gd name="connsiteX14-1349" fmla="*/ 2961 w 4491589"/>
              <a:gd name="connsiteY14-1350" fmla="*/ 1565067 h 3232176"/>
              <a:gd name="connsiteX15-1351" fmla="*/ 387275 w 4491589"/>
              <a:gd name="connsiteY15-1352" fmla="*/ 666105 h 3232176"/>
              <a:gd name="connsiteX0-1353" fmla="*/ 387275 w 4491589"/>
              <a:gd name="connsiteY0-1354" fmla="*/ 666105 h 3232176"/>
              <a:gd name="connsiteX1-1355" fmla="*/ 993360 w 4491589"/>
              <a:gd name="connsiteY1-1356" fmla="*/ 20263 h 3232176"/>
              <a:gd name="connsiteX2-1357" fmla="*/ 2594824 w 4491589"/>
              <a:gd name="connsiteY2-1358" fmla="*/ 457584 h 3232176"/>
              <a:gd name="connsiteX3-1359" fmla="*/ 3557955 w 4491589"/>
              <a:gd name="connsiteY3-1360" fmla="*/ 325063 h 3232176"/>
              <a:gd name="connsiteX4-1361" fmla="*/ 3819243 w 4491589"/>
              <a:gd name="connsiteY4-1362" fmla="*/ 325063 h 3232176"/>
              <a:gd name="connsiteX5-1363" fmla="*/ 4200042 w 4491589"/>
              <a:gd name="connsiteY5-1364" fmla="*/ 705862 h 3232176"/>
              <a:gd name="connsiteX6-1365" fmla="*/ 4200042 w 4491589"/>
              <a:gd name="connsiteY6-1366" fmla="*/ 1657833 h 3232176"/>
              <a:gd name="connsiteX7-1367" fmla="*/ 4491589 w 4491589"/>
              <a:gd name="connsiteY7-1368" fmla="*/ 1644581 h 3232176"/>
              <a:gd name="connsiteX8-1369" fmla="*/ 4200042 w 4491589"/>
              <a:gd name="connsiteY8-1370" fmla="*/ 2401291 h 3232176"/>
              <a:gd name="connsiteX9-1371" fmla="*/ 3557955 w 4491589"/>
              <a:gd name="connsiteY9-1372" fmla="*/ 2609811 h 3232176"/>
              <a:gd name="connsiteX10-1373" fmla="*/ 2546153 w 4491589"/>
              <a:gd name="connsiteY10-1374" fmla="*/ 3232176 h 3232176"/>
              <a:gd name="connsiteX11-1375" fmla="*/ 2594824 w 4491589"/>
              <a:gd name="connsiteY11-1376" fmla="*/ 2609811 h 3232176"/>
              <a:gd name="connsiteX12-1377" fmla="*/ 1033117 w 4491589"/>
              <a:gd name="connsiteY12-1378" fmla="*/ 2689324 h 3232176"/>
              <a:gd name="connsiteX13-1379" fmla="*/ 586058 w 4491589"/>
              <a:gd name="connsiteY13-1380" fmla="*/ 2123004 h 3232176"/>
              <a:gd name="connsiteX14-1381" fmla="*/ 2961 w 4491589"/>
              <a:gd name="connsiteY14-1382" fmla="*/ 1565067 h 3232176"/>
              <a:gd name="connsiteX15-1383" fmla="*/ 387275 w 4491589"/>
              <a:gd name="connsiteY15-1384" fmla="*/ 666105 h 3232176"/>
              <a:gd name="connsiteX0-1385" fmla="*/ 387275 w 4491589"/>
              <a:gd name="connsiteY0-1386" fmla="*/ 666105 h 3232176"/>
              <a:gd name="connsiteX1-1387" fmla="*/ 993360 w 4491589"/>
              <a:gd name="connsiteY1-1388" fmla="*/ 20263 h 3232176"/>
              <a:gd name="connsiteX2-1389" fmla="*/ 2594824 w 4491589"/>
              <a:gd name="connsiteY2-1390" fmla="*/ 457584 h 3232176"/>
              <a:gd name="connsiteX3-1391" fmla="*/ 3557955 w 4491589"/>
              <a:gd name="connsiteY3-1392" fmla="*/ 325063 h 3232176"/>
              <a:gd name="connsiteX4-1393" fmla="*/ 3819243 w 4491589"/>
              <a:gd name="connsiteY4-1394" fmla="*/ 325063 h 3232176"/>
              <a:gd name="connsiteX5-1395" fmla="*/ 4200042 w 4491589"/>
              <a:gd name="connsiteY5-1396" fmla="*/ 705862 h 3232176"/>
              <a:gd name="connsiteX6-1397" fmla="*/ 4491589 w 4491589"/>
              <a:gd name="connsiteY6-1398" fmla="*/ 1644581 h 3232176"/>
              <a:gd name="connsiteX7-1399" fmla="*/ 4200042 w 4491589"/>
              <a:gd name="connsiteY7-1400" fmla="*/ 2401291 h 3232176"/>
              <a:gd name="connsiteX8-1401" fmla="*/ 3557955 w 4491589"/>
              <a:gd name="connsiteY8-1402" fmla="*/ 2609811 h 3232176"/>
              <a:gd name="connsiteX9-1403" fmla="*/ 2546153 w 4491589"/>
              <a:gd name="connsiteY9-1404" fmla="*/ 3232176 h 3232176"/>
              <a:gd name="connsiteX10-1405" fmla="*/ 2594824 w 4491589"/>
              <a:gd name="connsiteY10-1406" fmla="*/ 2609811 h 3232176"/>
              <a:gd name="connsiteX11-1407" fmla="*/ 1033117 w 4491589"/>
              <a:gd name="connsiteY11-1408" fmla="*/ 2689324 h 3232176"/>
              <a:gd name="connsiteX12-1409" fmla="*/ 586058 w 4491589"/>
              <a:gd name="connsiteY12-1410" fmla="*/ 2123004 h 3232176"/>
              <a:gd name="connsiteX13-1411" fmla="*/ 2961 w 4491589"/>
              <a:gd name="connsiteY13-1412" fmla="*/ 1565067 h 3232176"/>
              <a:gd name="connsiteX14-1413" fmla="*/ 387275 w 4491589"/>
              <a:gd name="connsiteY14-1414" fmla="*/ 666105 h 3232176"/>
              <a:gd name="connsiteX0-1415" fmla="*/ 387275 w 4493105"/>
              <a:gd name="connsiteY0-1416" fmla="*/ 666105 h 3232176"/>
              <a:gd name="connsiteX1-1417" fmla="*/ 993360 w 4493105"/>
              <a:gd name="connsiteY1-1418" fmla="*/ 20263 h 3232176"/>
              <a:gd name="connsiteX2-1419" fmla="*/ 2594824 w 4493105"/>
              <a:gd name="connsiteY2-1420" fmla="*/ 457584 h 3232176"/>
              <a:gd name="connsiteX3-1421" fmla="*/ 3557955 w 4493105"/>
              <a:gd name="connsiteY3-1422" fmla="*/ 325063 h 3232176"/>
              <a:gd name="connsiteX4-1423" fmla="*/ 3819243 w 4493105"/>
              <a:gd name="connsiteY4-1424" fmla="*/ 325063 h 3232176"/>
              <a:gd name="connsiteX5-1425" fmla="*/ 4306059 w 4493105"/>
              <a:gd name="connsiteY5-1426" fmla="*/ 931149 h 3232176"/>
              <a:gd name="connsiteX6-1427" fmla="*/ 4491589 w 4493105"/>
              <a:gd name="connsiteY6-1428" fmla="*/ 1644581 h 3232176"/>
              <a:gd name="connsiteX7-1429" fmla="*/ 4200042 w 4493105"/>
              <a:gd name="connsiteY7-1430" fmla="*/ 2401291 h 3232176"/>
              <a:gd name="connsiteX8-1431" fmla="*/ 3557955 w 4493105"/>
              <a:gd name="connsiteY8-1432" fmla="*/ 2609811 h 3232176"/>
              <a:gd name="connsiteX9-1433" fmla="*/ 2546153 w 4493105"/>
              <a:gd name="connsiteY9-1434" fmla="*/ 3232176 h 3232176"/>
              <a:gd name="connsiteX10-1435" fmla="*/ 2594824 w 4493105"/>
              <a:gd name="connsiteY10-1436" fmla="*/ 2609811 h 3232176"/>
              <a:gd name="connsiteX11-1437" fmla="*/ 1033117 w 4493105"/>
              <a:gd name="connsiteY11-1438" fmla="*/ 2689324 h 3232176"/>
              <a:gd name="connsiteX12-1439" fmla="*/ 586058 w 4493105"/>
              <a:gd name="connsiteY12-1440" fmla="*/ 2123004 h 3232176"/>
              <a:gd name="connsiteX13-1441" fmla="*/ 2961 w 4493105"/>
              <a:gd name="connsiteY13-1442" fmla="*/ 1565067 h 3232176"/>
              <a:gd name="connsiteX14-1443" fmla="*/ 387275 w 4493105"/>
              <a:gd name="connsiteY14-1444" fmla="*/ 666105 h 3232176"/>
              <a:gd name="connsiteX0-1445" fmla="*/ 387275 w 4493105"/>
              <a:gd name="connsiteY0-1446" fmla="*/ 666105 h 3232176"/>
              <a:gd name="connsiteX1-1447" fmla="*/ 993360 w 4493105"/>
              <a:gd name="connsiteY1-1448" fmla="*/ 20263 h 3232176"/>
              <a:gd name="connsiteX2-1449" fmla="*/ 2594824 w 4493105"/>
              <a:gd name="connsiteY2-1450" fmla="*/ 457584 h 3232176"/>
              <a:gd name="connsiteX3-1451" fmla="*/ 3557955 w 4493105"/>
              <a:gd name="connsiteY3-1452" fmla="*/ 325063 h 3232176"/>
              <a:gd name="connsiteX4-1453" fmla="*/ 4044530 w 4493105"/>
              <a:gd name="connsiteY4-1454" fmla="*/ 219045 h 3232176"/>
              <a:gd name="connsiteX5-1455" fmla="*/ 4306059 w 4493105"/>
              <a:gd name="connsiteY5-1456" fmla="*/ 931149 h 3232176"/>
              <a:gd name="connsiteX6-1457" fmla="*/ 4491589 w 4493105"/>
              <a:gd name="connsiteY6-1458" fmla="*/ 1644581 h 3232176"/>
              <a:gd name="connsiteX7-1459" fmla="*/ 4200042 w 4493105"/>
              <a:gd name="connsiteY7-1460" fmla="*/ 2401291 h 3232176"/>
              <a:gd name="connsiteX8-1461" fmla="*/ 3557955 w 4493105"/>
              <a:gd name="connsiteY8-1462" fmla="*/ 2609811 h 3232176"/>
              <a:gd name="connsiteX9-1463" fmla="*/ 2546153 w 4493105"/>
              <a:gd name="connsiteY9-1464" fmla="*/ 3232176 h 3232176"/>
              <a:gd name="connsiteX10-1465" fmla="*/ 2594824 w 4493105"/>
              <a:gd name="connsiteY10-1466" fmla="*/ 2609811 h 3232176"/>
              <a:gd name="connsiteX11-1467" fmla="*/ 1033117 w 4493105"/>
              <a:gd name="connsiteY11-1468" fmla="*/ 2689324 h 3232176"/>
              <a:gd name="connsiteX12-1469" fmla="*/ 586058 w 4493105"/>
              <a:gd name="connsiteY12-1470" fmla="*/ 2123004 h 3232176"/>
              <a:gd name="connsiteX13-1471" fmla="*/ 2961 w 4493105"/>
              <a:gd name="connsiteY13-1472" fmla="*/ 1565067 h 3232176"/>
              <a:gd name="connsiteX14-1473" fmla="*/ 387275 w 4493105"/>
              <a:gd name="connsiteY14-1474" fmla="*/ 666105 h 3232176"/>
              <a:gd name="connsiteX0-1475" fmla="*/ 387275 w 4493105"/>
              <a:gd name="connsiteY0-1476" fmla="*/ 666105 h 3232176"/>
              <a:gd name="connsiteX1-1477" fmla="*/ 993360 w 4493105"/>
              <a:gd name="connsiteY1-1478" fmla="*/ 20263 h 3232176"/>
              <a:gd name="connsiteX2-1479" fmla="*/ 2594824 w 4493105"/>
              <a:gd name="connsiteY2-1480" fmla="*/ 457584 h 3232176"/>
              <a:gd name="connsiteX3-1481" fmla="*/ 3557955 w 4493105"/>
              <a:gd name="connsiteY3-1482" fmla="*/ 325063 h 3232176"/>
              <a:gd name="connsiteX4-1483" fmla="*/ 4306059 w 4493105"/>
              <a:gd name="connsiteY4-1484" fmla="*/ 931149 h 3232176"/>
              <a:gd name="connsiteX5-1485" fmla="*/ 4491589 w 4493105"/>
              <a:gd name="connsiteY5-1486" fmla="*/ 1644581 h 3232176"/>
              <a:gd name="connsiteX6-1487" fmla="*/ 4200042 w 4493105"/>
              <a:gd name="connsiteY6-1488" fmla="*/ 2401291 h 3232176"/>
              <a:gd name="connsiteX7-1489" fmla="*/ 3557955 w 4493105"/>
              <a:gd name="connsiteY7-1490" fmla="*/ 2609811 h 3232176"/>
              <a:gd name="connsiteX8-1491" fmla="*/ 2546153 w 4493105"/>
              <a:gd name="connsiteY8-1492" fmla="*/ 3232176 h 3232176"/>
              <a:gd name="connsiteX9-1493" fmla="*/ 2594824 w 4493105"/>
              <a:gd name="connsiteY9-1494" fmla="*/ 2609811 h 3232176"/>
              <a:gd name="connsiteX10-1495" fmla="*/ 1033117 w 4493105"/>
              <a:gd name="connsiteY10-1496" fmla="*/ 2689324 h 3232176"/>
              <a:gd name="connsiteX11-1497" fmla="*/ 586058 w 4493105"/>
              <a:gd name="connsiteY11-1498" fmla="*/ 2123004 h 3232176"/>
              <a:gd name="connsiteX12-1499" fmla="*/ 2961 w 4493105"/>
              <a:gd name="connsiteY12-1500" fmla="*/ 1565067 h 3232176"/>
              <a:gd name="connsiteX13-1501" fmla="*/ 387275 w 4493105"/>
              <a:gd name="connsiteY13-1502" fmla="*/ 666105 h 3232176"/>
              <a:gd name="connsiteX0-1503" fmla="*/ 387275 w 4493105"/>
              <a:gd name="connsiteY0-1504" fmla="*/ 666105 h 3232176"/>
              <a:gd name="connsiteX1-1505" fmla="*/ 993360 w 4493105"/>
              <a:gd name="connsiteY1-1506" fmla="*/ 20263 h 3232176"/>
              <a:gd name="connsiteX2-1507" fmla="*/ 2594824 w 4493105"/>
              <a:gd name="connsiteY2-1508" fmla="*/ 457584 h 3232176"/>
              <a:gd name="connsiteX3-1509" fmla="*/ 3557955 w 4493105"/>
              <a:gd name="connsiteY3-1510" fmla="*/ 325063 h 3232176"/>
              <a:gd name="connsiteX4-1511" fmla="*/ 4306059 w 4493105"/>
              <a:gd name="connsiteY4-1512" fmla="*/ 931149 h 3232176"/>
              <a:gd name="connsiteX5-1513" fmla="*/ 4491589 w 4493105"/>
              <a:gd name="connsiteY5-1514" fmla="*/ 1644581 h 3232176"/>
              <a:gd name="connsiteX6-1515" fmla="*/ 4200042 w 4493105"/>
              <a:gd name="connsiteY6-1516" fmla="*/ 2401291 h 3232176"/>
              <a:gd name="connsiteX7-1517" fmla="*/ 3557955 w 4493105"/>
              <a:gd name="connsiteY7-1518" fmla="*/ 2609811 h 3232176"/>
              <a:gd name="connsiteX8-1519" fmla="*/ 2546153 w 4493105"/>
              <a:gd name="connsiteY8-1520" fmla="*/ 3232176 h 3232176"/>
              <a:gd name="connsiteX9-1521" fmla="*/ 2594824 w 4493105"/>
              <a:gd name="connsiteY9-1522" fmla="*/ 2609811 h 3232176"/>
              <a:gd name="connsiteX10-1523" fmla="*/ 1033117 w 4493105"/>
              <a:gd name="connsiteY10-1524" fmla="*/ 2689324 h 3232176"/>
              <a:gd name="connsiteX11-1525" fmla="*/ 586058 w 4493105"/>
              <a:gd name="connsiteY11-1526" fmla="*/ 2123004 h 3232176"/>
              <a:gd name="connsiteX12-1527" fmla="*/ 2961 w 4493105"/>
              <a:gd name="connsiteY12-1528" fmla="*/ 1565067 h 3232176"/>
              <a:gd name="connsiteX13-1529" fmla="*/ 387275 w 4493105"/>
              <a:gd name="connsiteY13-1530" fmla="*/ 666105 h 3232176"/>
              <a:gd name="connsiteX0-1531" fmla="*/ 387275 w 4493105"/>
              <a:gd name="connsiteY0-1532" fmla="*/ 665620 h 3231691"/>
              <a:gd name="connsiteX1-1533" fmla="*/ 993360 w 4493105"/>
              <a:gd name="connsiteY1-1534" fmla="*/ 19778 h 3231691"/>
              <a:gd name="connsiteX2-1535" fmla="*/ 2594824 w 4493105"/>
              <a:gd name="connsiteY2-1536" fmla="*/ 457099 h 3231691"/>
              <a:gd name="connsiteX3-1537" fmla="*/ 4008529 w 4493105"/>
              <a:gd name="connsiteY3-1538" fmla="*/ 231813 h 3231691"/>
              <a:gd name="connsiteX4-1539" fmla="*/ 4306059 w 4493105"/>
              <a:gd name="connsiteY4-1540" fmla="*/ 930664 h 3231691"/>
              <a:gd name="connsiteX5-1541" fmla="*/ 4491589 w 4493105"/>
              <a:gd name="connsiteY5-1542" fmla="*/ 1644096 h 3231691"/>
              <a:gd name="connsiteX6-1543" fmla="*/ 4200042 w 4493105"/>
              <a:gd name="connsiteY6-1544" fmla="*/ 2400806 h 3231691"/>
              <a:gd name="connsiteX7-1545" fmla="*/ 3557955 w 4493105"/>
              <a:gd name="connsiteY7-1546" fmla="*/ 2609326 h 3231691"/>
              <a:gd name="connsiteX8-1547" fmla="*/ 2546153 w 4493105"/>
              <a:gd name="connsiteY8-1548" fmla="*/ 3231691 h 3231691"/>
              <a:gd name="connsiteX9-1549" fmla="*/ 2594824 w 4493105"/>
              <a:gd name="connsiteY9-1550" fmla="*/ 2609326 h 3231691"/>
              <a:gd name="connsiteX10-1551" fmla="*/ 1033117 w 4493105"/>
              <a:gd name="connsiteY10-1552" fmla="*/ 2688839 h 3231691"/>
              <a:gd name="connsiteX11-1553" fmla="*/ 586058 w 4493105"/>
              <a:gd name="connsiteY11-1554" fmla="*/ 2122519 h 3231691"/>
              <a:gd name="connsiteX12-1555" fmla="*/ 2961 w 4493105"/>
              <a:gd name="connsiteY12-1556" fmla="*/ 1564582 h 3231691"/>
              <a:gd name="connsiteX13-1557" fmla="*/ 387275 w 4493105"/>
              <a:gd name="connsiteY13-1558" fmla="*/ 665620 h 3231691"/>
              <a:gd name="connsiteX0-1559" fmla="*/ 387275 w 4493564"/>
              <a:gd name="connsiteY0-1560" fmla="*/ 665620 h 3231691"/>
              <a:gd name="connsiteX1-1561" fmla="*/ 993360 w 4493564"/>
              <a:gd name="connsiteY1-1562" fmla="*/ 19778 h 3231691"/>
              <a:gd name="connsiteX2-1563" fmla="*/ 2594824 w 4493564"/>
              <a:gd name="connsiteY2-1564" fmla="*/ 457099 h 3231691"/>
              <a:gd name="connsiteX3-1565" fmla="*/ 4008529 w 4493564"/>
              <a:gd name="connsiteY3-1566" fmla="*/ 231813 h 3231691"/>
              <a:gd name="connsiteX4-1567" fmla="*/ 4306059 w 4493564"/>
              <a:gd name="connsiteY4-1568" fmla="*/ 930664 h 3231691"/>
              <a:gd name="connsiteX5-1569" fmla="*/ 4491589 w 4493564"/>
              <a:gd name="connsiteY5-1570" fmla="*/ 1644096 h 3231691"/>
              <a:gd name="connsiteX6-1571" fmla="*/ 4200042 w 4493564"/>
              <a:gd name="connsiteY6-1572" fmla="*/ 2400806 h 3231691"/>
              <a:gd name="connsiteX7-1573" fmla="*/ 3557955 w 4493564"/>
              <a:gd name="connsiteY7-1574" fmla="*/ 2609326 h 3231691"/>
              <a:gd name="connsiteX8-1575" fmla="*/ 2546153 w 4493564"/>
              <a:gd name="connsiteY8-1576" fmla="*/ 3231691 h 3231691"/>
              <a:gd name="connsiteX9-1577" fmla="*/ 2594824 w 4493564"/>
              <a:gd name="connsiteY9-1578" fmla="*/ 2609326 h 3231691"/>
              <a:gd name="connsiteX10-1579" fmla="*/ 1033117 w 4493564"/>
              <a:gd name="connsiteY10-1580" fmla="*/ 2688839 h 3231691"/>
              <a:gd name="connsiteX11-1581" fmla="*/ 586058 w 4493564"/>
              <a:gd name="connsiteY11-1582" fmla="*/ 2122519 h 3231691"/>
              <a:gd name="connsiteX12-1583" fmla="*/ 2961 w 4493564"/>
              <a:gd name="connsiteY12-1584" fmla="*/ 1564582 h 3231691"/>
              <a:gd name="connsiteX13-1585" fmla="*/ 387275 w 4493564"/>
              <a:gd name="connsiteY13-1586" fmla="*/ 665620 h 3231691"/>
              <a:gd name="connsiteX0-1587" fmla="*/ 387275 w 4493564"/>
              <a:gd name="connsiteY0-1588" fmla="*/ 665620 h 3231691"/>
              <a:gd name="connsiteX1-1589" fmla="*/ 993360 w 4493564"/>
              <a:gd name="connsiteY1-1590" fmla="*/ 19778 h 3231691"/>
              <a:gd name="connsiteX2-1591" fmla="*/ 2594824 w 4493564"/>
              <a:gd name="connsiteY2-1592" fmla="*/ 457099 h 3231691"/>
              <a:gd name="connsiteX3-1593" fmla="*/ 4008529 w 4493564"/>
              <a:gd name="connsiteY3-1594" fmla="*/ 231813 h 3231691"/>
              <a:gd name="connsiteX4-1595" fmla="*/ 4306059 w 4493564"/>
              <a:gd name="connsiteY4-1596" fmla="*/ 930664 h 3231691"/>
              <a:gd name="connsiteX5-1597" fmla="*/ 4491589 w 4493564"/>
              <a:gd name="connsiteY5-1598" fmla="*/ 1644096 h 3231691"/>
              <a:gd name="connsiteX6-1599" fmla="*/ 4200042 w 4493564"/>
              <a:gd name="connsiteY6-1600" fmla="*/ 2400806 h 3231691"/>
              <a:gd name="connsiteX7-1601" fmla="*/ 3557955 w 4493564"/>
              <a:gd name="connsiteY7-1602" fmla="*/ 2609326 h 3231691"/>
              <a:gd name="connsiteX8-1603" fmla="*/ 2546153 w 4493564"/>
              <a:gd name="connsiteY8-1604" fmla="*/ 3231691 h 3231691"/>
              <a:gd name="connsiteX9-1605" fmla="*/ 2594824 w 4493564"/>
              <a:gd name="connsiteY9-1606" fmla="*/ 2609326 h 3231691"/>
              <a:gd name="connsiteX10-1607" fmla="*/ 1033117 w 4493564"/>
              <a:gd name="connsiteY10-1608" fmla="*/ 2688839 h 3231691"/>
              <a:gd name="connsiteX11-1609" fmla="*/ 586058 w 4493564"/>
              <a:gd name="connsiteY11-1610" fmla="*/ 2122519 h 3231691"/>
              <a:gd name="connsiteX12-1611" fmla="*/ 2961 w 4493564"/>
              <a:gd name="connsiteY12-1612" fmla="*/ 1564582 h 3231691"/>
              <a:gd name="connsiteX13-1613" fmla="*/ 387275 w 4493564"/>
              <a:gd name="connsiteY13-1614" fmla="*/ 665620 h 3231691"/>
              <a:gd name="connsiteX0-1615" fmla="*/ 387275 w 4493564"/>
              <a:gd name="connsiteY0-1616" fmla="*/ 665620 h 3231691"/>
              <a:gd name="connsiteX1-1617" fmla="*/ 993360 w 4493564"/>
              <a:gd name="connsiteY1-1618" fmla="*/ 19778 h 3231691"/>
              <a:gd name="connsiteX2-1619" fmla="*/ 2594824 w 4493564"/>
              <a:gd name="connsiteY2-1620" fmla="*/ 457099 h 3231691"/>
              <a:gd name="connsiteX3-1621" fmla="*/ 4008529 w 4493564"/>
              <a:gd name="connsiteY3-1622" fmla="*/ 231813 h 3231691"/>
              <a:gd name="connsiteX4-1623" fmla="*/ 4306059 w 4493564"/>
              <a:gd name="connsiteY4-1624" fmla="*/ 930664 h 3231691"/>
              <a:gd name="connsiteX5-1625" fmla="*/ 4491589 w 4493564"/>
              <a:gd name="connsiteY5-1626" fmla="*/ 1644096 h 3231691"/>
              <a:gd name="connsiteX6-1627" fmla="*/ 4200042 w 4493564"/>
              <a:gd name="connsiteY6-1628" fmla="*/ 2400806 h 3231691"/>
              <a:gd name="connsiteX7-1629" fmla="*/ 3557955 w 4493564"/>
              <a:gd name="connsiteY7-1630" fmla="*/ 2609326 h 3231691"/>
              <a:gd name="connsiteX8-1631" fmla="*/ 2546153 w 4493564"/>
              <a:gd name="connsiteY8-1632" fmla="*/ 3231691 h 3231691"/>
              <a:gd name="connsiteX9-1633" fmla="*/ 2594824 w 4493564"/>
              <a:gd name="connsiteY9-1634" fmla="*/ 2609326 h 3231691"/>
              <a:gd name="connsiteX10-1635" fmla="*/ 1033117 w 4493564"/>
              <a:gd name="connsiteY10-1636" fmla="*/ 2688839 h 3231691"/>
              <a:gd name="connsiteX11-1637" fmla="*/ 586058 w 4493564"/>
              <a:gd name="connsiteY11-1638" fmla="*/ 2122519 h 3231691"/>
              <a:gd name="connsiteX12-1639" fmla="*/ 2961 w 4493564"/>
              <a:gd name="connsiteY12-1640" fmla="*/ 1564582 h 3231691"/>
              <a:gd name="connsiteX13-1641" fmla="*/ 387275 w 4493564"/>
              <a:gd name="connsiteY13-1642" fmla="*/ 665620 h 3231691"/>
              <a:gd name="connsiteX0-1643" fmla="*/ 387275 w 4493450"/>
              <a:gd name="connsiteY0-1644" fmla="*/ 665286 h 3231357"/>
              <a:gd name="connsiteX1-1645" fmla="*/ 993360 w 4493450"/>
              <a:gd name="connsiteY1-1646" fmla="*/ 19444 h 3231357"/>
              <a:gd name="connsiteX2-1647" fmla="*/ 2594824 w 4493450"/>
              <a:gd name="connsiteY2-1648" fmla="*/ 456765 h 3231357"/>
              <a:gd name="connsiteX3-1649" fmla="*/ 3942269 w 4493450"/>
              <a:gd name="connsiteY3-1650" fmla="*/ 165218 h 3231357"/>
              <a:gd name="connsiteX4-1651" fmla="*/ 4306059 w 4493450"/>
              <a:gd name="connsiteY4-1652" fmla="*/ 930330 h 3231357"/>
              <a:gd name="connsiteX5-1653" fmla="*/ 4491589 w 4493450"/>
              <a:gd name="connsiteY5-1654" fmla="*/ 1643762 h 3231357"/>
              <a:gd name="connsiteX6-1655" fmla="*/ 4200042 w 4493450"/>
              <a:gd name="connsiteY6-1656" fmla="*/ 2400472 h 3231357"/>
              <a:gd name="connsiteX7-1657" fmla="*/ 3557955 w 4493450"/>
              <a:gd name="connsiteY7-1658" fmla="*/ 2608992 h 3231357"/>
              <a:gd name="connsiteX8-1659" fmla="*/ 2546153 w 4493450"/>
              <a:gd name="connsiteY8-1660" fmla="*/ 3231357 h 3231357"/>
              <a:gd name="connsiteX9-1661" fmla="*/ 2594824 w 4493450"/>
              <a:gd name="connsiteY9-1662" fmla="*/ 2608992 h 3231357"/>
              <a:gd name="connsiteX10-1663" fmla="*/ 1033117 w 4493450"/>
              <a:gd name="connsiteY10-1664" fmla="*/ 2688505 h 3231357"/>
              <a:gd name="connsiteX11-1665" fmla="*/ 586058 w 4493450"/>
              <a:gd name="connsiteY11-1666" fmla="*/ 2122185 h 3231357"/>
              <a:gd name="connsiteX12-1667" fmla="*/ 2961 w 4493450"/>
              <a:gd name="connsiteY12-1668" fmla="*/ 1564248 h 3231357"/>
              <a:gd name="connsiteX13-1669" fmla="*/ 387275 w 4493450"/>
              <a:gd name="connsiteY13-1670" fmla="*/ 665286 h 3231357"/>
              <a:gd name="connsiteX0-1671" fmla="*/ 387275 w 4493450"/>
              <a:gd name="connsiteY0-1672" fmla="*/ 665286 h 3231357"/>
              <a:gd name="connsiteX1-1673" fmla="*/ 993360 w 4493450"/>
              <a:gd name="connsiteY1-1674" fmla="*/ 19444 h 3231357"/>
              <a:gd name="connsiteX2-1675" fmla="*/ 2594824 w 4493450"/>
              <a:gd name="connsiteY2-1676" fmla="*/ 456765 h 3231357"/>
              <a:gd name="connsiteX3-1677" fmla="*/ 3942269 w 4493450"/>
              <a:gd name="connsiteY3-1678" fmla="*/ 165218 h 3231357"/>
              <a:gd name="connsiteX4-1679" fmla="*/ 4306059 w 4493450"/>
              <a:gd name="connsiteY4-1680" fmla="*/ 956835 h 3231357"/>
              <a:gd name="connsiteX5-1681" fmla="*/ 4491589 w 4493450"/>
              <a:gd name="connsiteY5-1682" fmla="*/ 1643762 h 3231357"/>
              <a:gd name="connsiteX6-1683" fmla="*/ 4200042 w 4493450"/>
              <a:gd name="connsiteY6-1684" fmla="*/ 2400472 h 3231357"/>
              <a:gd name="connsiteX7-1685" fmla="*/ 3557955 w 4493450"/>
              <a:gd name="connsiteY7-1686" fmla="*/ 2608992 h 3231357"/>
              <a:gd name="connsiteX8-1687" fmla="*/ 2546153 w 4493450"/>
              <a:gd name="connsiteY8-1688" fmla="*/ 3231357 h 3231357"/>
              <a:gd name="connsiteX9-1689" fmla="*/ 2594824 w 4493450"/>
              <a:gd name="connsiteY9-1690" fmla="*/ 2608992 h 3231357"/>
              <a:gd name="connsiteX10-1691" fmla="*/ 1033117 w 4493450"/>
              <a:gd name="connsiteY10-1692" fmla="*/ 2688505 h 3231357"/>
              <a:gd name="connsiteX11-1693" fmla="*/ 586058 w 4493450"/>
              <a:gd name="connsiteY11-1694" fmla="*/ 2122185 h 3231357"/>
              <a:gd name="connsiteX12-1695" fmla="*/ 2961 w 4493450"/>
              <a:gd name="connsiteY12-1696" fmla="*/ 1564248 h 3231357"/>
              <a:gd name="connsiteX13-1697" fmla="*/ 387275 w 4493450"/>
              <a:gd name="connsiteY13-1698" fmla="*/ 665286 h 3231357"/>
              <a:gd name="connsiteX0-1699" fmla="*/ 387275 w 4492420"/>
              <a:gd name="connsiteY0-1700" fmla="*/ 665286 h 3231357"/>
              <a:gd name="connsiteX1-1701" fmla="*/ 993360 w 4492420"/>
              <a:gd name="connsiteY1-1702" fmla="*/ 19444 h 3231357"/>
              <a:gd name="connsiteX2-1703" fmla="*/ 2594824 w 4492420"/>
              <a:gd name="connsiteY2-1704" fmla="*/ 456765 h 3231357"/>
              <a:gd name="connsiteX3-1705" fmla="*/ 3942269 w 4492420"/>
              <a:gd name="connsiteY3-1706" fmla="*/ 165218 h 3231357"/>
              <a:gd name="connsiteX4-1707" fmla="*/ 4306059 w 4492420"/>
              <a:gd name="connsiteY4-1708" fmla="*/ 956835 h 3231357"/>
              <a:gd name="connsiteX5-1709" fmla="*/ 4491589 w 4492420"/>
              <a:gd name="connsiteY5-1710" fmla="*/ 1643762 h 3231357"/>
              <a:gd name="connsiteX6-1711" fmla="*/ 4200042 w 4492420"/>
              <a:gd name="connsiteY6-1712" fmla="*/ 2400472 h 3231357"/>
              <a:gd name="connsiteX7-1713" fmla="*/ 3557955 w 4492420"/>
              <a:gd name="connsiteY7-1714" fmla="*/ 2608992 h 3231357"/>
              <a:gd name="connsiteX8-1715" fmla="*/ 2546153 w 4492420"/>
              <a:gd name="connsiteY8-1716" fmla="*/ 3231357 h 3231357"/>
              <a:gd name="connsiteX9-1717" fmla="*/ 2594824 w 4492420"/>
              <a:gd name="connsiteY9-1718" fmla="*/ 2608992 h 3231357"/>
              <a:gd name="connsiteX10-1719" fmla="*/ 1033117 w 4492420"/>
              <a:gd name="connsiteY10-1720" fmla="*/ 2688505 h 3231357"/>
              <a:gd name="connsiteX11-1721" fmla="*/ 586058 w 4492420"/>
              <a:gd name="connsiteY11-1722" fmla="*/ 2122185 h 3231357"/>
              <a:gd name="connsiteX12-1723" fmla="*/ 2961 w 4492420"/>
              <a:gd name="connsiteY12-1724" fmla="*/ 1564248 h 3231357"/>
              <a:gd name="connsiteX13-1725" fmla="*/ 387275 w 4492420"/>
              <a:gd name="connsiteY13-1726" fmla="*/ 665286 h 3231357"/>
              <a:gd name="connsiteX0-1727" fmla="*/ 387275 w 4492420"/>
              <a:gd name="connsiteY0-1728" fmla="*/ 665286 h 3231357"/>
              <a:gd name="connsiteX1-1729" fmla="*/ 993360 w 4492420"/>
              <a:gd name="connsiteY1-1730" fmla="*/ 19444 h 3231357"/>
              <a:gd name="connsiteX2-1731" fmla="*/ 2594824 w 4492420"/>
              <a:gd name="connsiteY2-1732" fmla="*/ 456765 h 3231357"/>
              <a:gd name="connsiteX3-1733" fmla="*/ 3942269 w 4492420"/>
              <a:gd name="connsiteY3-1734" fmla="*/ 165218 h 3231357"/>
              <a:gd name="connsiteX4-1735" fmla="*/ 4306059 w 4492420"/>
              <a:gd name="connsiteY4-1736" fmla="*/ 956835 h 3231357"/>
              <a:gd name="connsiteX5-1737" fmla="*/ 4491589 w 4492420"/>
              <a:gd name="connsiteY5-1738" fmla="*/ 1643762 h 3231357"/>
              <a:gd name="connsiteX6-1739" fmla="*/ 4200042 w 4492420"/>
              <a:gd name="connsiteY6-1740" fmla="*/ 2400472 h 3231357"/>
              <a:gd name="connsiteX7-1741" fmla="*/ 3557955 w 4492420"/>
              <a:gd name="connsiteY7-1742" fmla="*/ 2608992 h 3231357"/>
              <a:gd name="connsiteX8-1743" fmla="*/ 2546153 w 4492420"/>
              <a:gd name="connsiteY8-1744" fmla="*/ 3231357 h 3231357"/>
              <a:gd name="connsiteX9-1745" fmla="*/ 2594824 w 4492420"/>
              <a:gd name="connsiteY9-1746" fmla="*/ 2608992 h 3231357"/>
              <a:gd name="connsiteX10-1747" fmla="*/ 1033117 w 4492420"/>
              <a:gd name="connsiteY10-1748" fmla="*/ 2688505 h 3231357"/>
              <a:gd name="connsiteX11-1749" fmla="*/ 586058 w 4492420"/>
              <a:gd name="connsiteY11-1750" fmla="*/ 2122185 h 3231357"/>
              <a:gd name="connsiteX12-1751" fmla="*/ 2961 w 4492420"/>
              <a:gd name="connsiteY12-1752" fmla="*/ 1564248 h 3231357"/>
              <a:gd name="connsiteX13-1753" fmla="*/ 387275 w 4492420"/>
              <a:gd name="connsiteY13-1754" fmla="*/ 665286 h 3231357"/>
              <a:gd name="connsiteX0-1755" fmla="*/ 387275 w 4492233"/>
              <a:gd name="connsiteY0-1756" fmla="*/ 665286 h 3231357"/>
              <a:gd name="connsiteX1-1757" fmla="*/ 993360 w 4492233"/>
              <a:gd name="connsiteY1-1758" fmla="*/ 19444 h 3231357"/>
              <a:gd name="connsiteX2-1759" fmla="*/ 2594824 w 4492233"/>
              <a:gd name="connsiteY2-1760" fmla="*/ 456765 h 3231357"/>
              <a:gd name="connsiteX3-1761" fmla="*/ 3942269 w 4492233"/>
              <a:gd name="connsiteY3-1762" fmla="*/ 165218 h 3231357"/>
              <a:gd name="connsiteX4-1763" fmla="*/ 4306059 w 4492233"/>
              <a:gd name="connsiteY4-1764" fmla="*/ 956835 h 3231357"/>
              <a:gd name="connsiteX5-1765" fmla="*/ 4491589 w 4492233"/>
              <a:gd name="connsiteY5-1766" fmla="*/ 1643762 h 3231357"/>
              <a:gd name="connsiteX6-1767" fmla="*/ 4213294 w 4492233"/>
              <a:gd name="connsiteY6-1768" fmla="*/ 2440228 h 3231357"/>
              <a:gd name="connsiteX7-1769" fmla="*/ 3557955 w 4492233"/>
              <a:gd name="connsiteY7-1770" fmla="*/ 2608992 h 3231357"/>
              <a:gd name="connsiteX8-1771" fmla="*/ 2546153 w 4492233"/>
              <a:gd name="connsiteY8-1772" fmla="*/ 3231357 h 3231357"/>
              <a:gd name="connsiteX9-1773" fmla="*/ 2594824 w 4492233"/>
              <a:gd name="connsiteY9-1774" fmla="*/ 2608992 h 3231357"/>
              <a:gd name="connsiteX10-1775" fmla="*/ 1033117 w 4492233"/>
              <a:gd name="connsiteY10-1776" fmla="*/ 2688505 h 3231357"/>
              <a:gd name="connsiteX11-1777" fmla="*/ 586058 w 4492233"/>
              <a:gd name="connsiteY11-1778" fmla="*/ 2122185 h 3231357"/>
              <a:gd name="connsiteX12-1779" fmla="*/ 2961 w 4492233"/>
              <a:gd name="connsiteY12-1780" fmla="*/ 1564248 h 3231357"/>
              <a:gd name="connsiteX13-1781" fmla="*/ 387275 w 4492233"/>
              <a:gd name="connsiteY13-1782" fmla="*/ 665286 h 3231357"/>
              <a:gd name="connsiteX0-1783" fmla="*/ 387275 w 4492233"/>
              <a:gd name="connsiteY0-1784" fmla="*/ 665286 h 3231357"/>
              <a:gd name="connsiteX1-1785" fmla="*/ 993360 w 4492233"/>
              <a:gd name="connsiteY1-1786" fmla="*/ 19444 h 3231357"/>
              <a:gd name="connsiteX2-1787" fmla="*/ 2594824 w 4492233"/>
              <a:gd name="connsiteY2-1788" fmla="*/ 456765 h 3231357"/>
              <a:gd name="connsiteX3-1789" fmla="*/ 3942269 w 4492233"/>
              <a:gd name="connsiteY3-1790" fmla="*/ 165218 h 3231357"/>
              <a:gd name="connsiteX4-1791" fmla="*/ 4306059 w 4492233"/>
              <a:gd name="connsiteY4-1792" fmla="*/ 956835 h 3231357"/>
              <a:gd name="connsiteX5-1793" fmla="*/ 4491589 w 4492233"/>
              <a:gd name="connsiteY5-1794" fmla="*/ 1643762 h 3231357"/>
              <a:gd name="connsiteX6-1795" fmla="*/ 4213294 w 4492233"/>
              <a:gd name="connsiteY6-1796" fmla="*/ 2440228 h 3231357"/>
              <a:gd name="connsiteX7-1797" fmla="*/ 3160390 w 4492233"/>
              <a:gd name="connsiteY7-1798" fmla="*/ 2662001 h 3231357"/>
              <a:gd name="connsiteX8-1799" fmla="*/ 2546153 w 4492233"/>
              <a:gd name="connsiteY8-1800" fmla="*/ 3231357 h 3231357"/>
              <a:gd name="connsiteX9-1801" fmla="*/ 2594824 w 4492233"/>
              <a:gd name="connsiteY9-1802" fmla="*/ 2608992 h 3231357"/>
              <a:gd name="connsiteX10-1803" fmla="*/ 1033117 w 4492233"/>
              <a:gd name="connsiteY10-1804" fmla="*/ 2688505 h 3231357"/>
              <a:gd name="connsiteX11-1805" fmla="*/ 586058 w 4492233"/>
              <a:gd name="connsiteY11-1806" fmla="*/ 2122185 h 3231357"/>
              <a:gd name="connsiteX12-1807" fmla="*/ 2961 w 4492233"/>
              <a:gd name="connsiteY12-1808" fmla="*/ 1564248 h 3231357"/>
              <a:gd name="connsiteX13-1809" fmla="*/ 387275 w 4492233"/>
              <a:gd name="connsiteY13-1810" fmla="*/ 665286 h 3231357"/>
              <a:gd name="connsiteX0-1811" fmla="*/ 387275 w 4496496"/>
              <a:gd name="connsiteY0-1812" fmla="*/ 665286 h 3231357"/>
              <a:gd name="connsiteX1-1813" fmla="*/ 993360 w 4496496"/>
              <a:gd name="connsiteY1-1814" fmla="*/ 19444 h 3231357"/>
              <a:gd name="connsiteX2-1815" fmla="*/ 2594824 w 4496496"/>
              <a:gd name="connsiteY2-1816" fmla="*/ 456765 h 3231357"/>
              <a:gd name="connsiteX3-1817" fmla="*/ 3942269 w 4496496"/>
              <a:gd name="connsiteY3-1818" fmla="*/ 165218 h 3231357"/>
              <a:gd name="connsiteX4-1819" fmla="*/ 4306059 w 4496496"/>
              <a:gd name="connsiteY4-1820" fmla="*/ 956835 h 3231357"/>
              <a:gd name="connsiteX5-1821" fmla="*/ 4491589 w 4496496"/>
              <a:gd name="connsiteY5-1822" fmla="*/ 1643762 h 3231357"/>
              <a:gd name="connsiteX6-1823" fmla="*/ 4027764 w 4496496"/>
              <a:gd name="connsiteY6-1824" fmla="*/ 2599254 h 3231357"/>
              <a:gd name="connsiteX7-1825" fmla="*/ 3160390 w 4496496"/>
              <a:gd name="connsiteY7-1826" fmla="*/ 2662001 h 3231357"/>
              <a:gd name="connsiteX8-1827" fmla="*/ 2546153 w 4496496"/>
              <a:gd name="connsiteY8-1828" fmla="*/ 3231357 h 3231357"/>
              <a:gd name="connsiteX9-1829" fmla="*/ 2594824 w 4496496"/>
              <a:gd name="connsiteY9-1830" fmla="*/ 2608992 h 3231357"/>
              <a:gd name="connsiteX10-1831" fmla="*/ 1033117 w 4496496"/>
              <a:gd name="connsiteY10-1832" fmla="*/ 2688505 h 3231357"/>
              <a:gd name="connsiteX11-1833" fmla="*/ 586058 w 4496496"/>
              <a:gd name="connsiteY11-1834" fmla="*/ 2122185 h 3231357"/>
              <a:gd name="connsiteX12-1835" fmla="*/ 2961 w 4496496"/>
              <a:gd name="connsiteY12-1836" fmla="*/ 1564248 h 3231357"/>
              <a:gd name="connsiteX13-1837" fmla="*/ 387275 w 4496496"/>
              <a:gd name="connsiteY13-1838" fmla="*/ 665286 h 3231357"/>
              <a:gd name="connsiteX0-1839" fmla="*/ 387275 w 4496496"/>
              <a:gd name="connsiteY0-1840" fmla="*/ 665286 h 3231357"/>
              <a:gd name="connsiteX1-1841" fmla="*/ 993360 w 4496496"/>
              <a:gd name="connsiteY1-1842" fmla="*/ 19444 h 3231357"/>
              <a:gd name="connsiteX2-1843" fmla="*/ 2594824 w 4496496"/>
              <a:gd name="connsiteY2-1844" fmla="*/ 456765 h 3231357"/>
              <a:gd name="connsiteX3-1845" fmla="*/ 3942269 w 4496496"/>
              <a:gd name="connsiteY3-1846" fmla="*/ 165218 h 3231357"/>
              <a:gd name="connsiteX4-1847" fmla="*/ 4306059 w 4496496"/>
              <a:gd name="connsiteY4-1848" fmla="*/ 956835 h 3231357"/>
              <a:gd name="connsiteX5-1849" fmla="*/ 4491589 w 4496496"/>
              <a:gd name="connsiteY5-1850" fmla="*/ 1643762 h 3231357"/>
              <a:gd name="connsiteX6-1851" fmla="*/ 4027764 w 4496496"/>
              <a:gd name="connsiteY6-1852" fmla="*/ 2599254 h 3231357"/>
              <a:gd name="connsiteX7-1853" fmla="*/ 3160390 w 4496496"/>
              <a:gd name="connsiteY7-1854" fmla="*/ 2662001 h 3231357"/>
              <a:gd name="connsiteX8-1855" fmla="*/ 2546153 w 4496496"/>
              <a:gd name="connsiteY8-1856" fmla="*/ 3231357 h 3231357"/>
              <a:gd name="connsiteX9-1857" fmla="*/ 2594824 w 4496496"/>
              <a:gd name="connsiteY9-1858" fmla="*/ 2608992 h 3231357"/>
              <a:gd name="connsiteX10-1859" fmla="*/ 1033117 w 4496496"/>
              <a:gd name="connsiteY10-1860" fmla="*/ 2688505 h 3231357"/>
              <a:gd name="connsiteX11-1861" fmla="*/ 586058 w 4496496"/>
              <a:gd name="connsiteY11-1862" fmla="*/ 2122185 h 3231357"/>
              <a:gd name="connsiteX12-1863" fmla="*/ 2961 w 4496496"/>
              <a:gd name="connsiteY12-1864" fmla="*/ 1564248 h 3231357"/>
              <a:gd name="connsiteX13-1865" fmla="*/ 387275 w 4496496"/>
              <a:gd name="connsiteY13-1866" fmla="*/ 665286 h 3231357"/>
              <a:gd name="connsiteX0-1867" fmla="*/ 387275 w 4496496"/>
              <a:gd name="connsiteY0-1868" fmla="*/ 665286 h 3231357"/>
              <a:gd name="connsiteX1-1869" fmla="*/ 993360 w 4496496"/>
              <a:gd name="connsiteY1-1870" fmla="*/ 19444 h 3231357"/>
              <a:gd name="connsiteX2-1871" fmla="*/ 2594824 w 4496496"/>
              <a:gd name="connsiteY2-1872" fmla="*/ 456765 h 3231357"/>
              <a:gd name="connsiteX3-1873" fmla="*/ 3942269 w 4496496"/>
              <a:gd name="connsiteY3-1874" fmla="*/ 165218 h 3231357"/>
              <a:gd name="connsiteX4-1875" fmla="*/ 4306059 w 4496496"/>
              <a:gd name="connsiteY4-1876" fmla="*/ 956835 h 3231357"/>
              <a:gd name="connsiteX5-1877" fmla="*/ 4491589 w 4496496"/>
              <a:gd name="connsiteY5-1878" fmla="*/ 1643762 h 3231357"/>
              <a:gd name="connsiteX6-1879" fmla="*/ 4027764 w 4496496"/>
              <a:gd name="connsiteY6-1880" fmla="*/ 2599254 h 3231357"/>
              <a:gd name="connsiteX7-1881" fmla="*/ 3239903 w 4496496"/>
              <a:gd name="connsiteY7-1882" fmla="*/ 2595740 h 3231357"/>
              <a:gd name="connsiteX8-1883" fmla="*/ 2546153 w 4496496"/>
              <a:gd name="connsiteY8-1884" fmla="*/ 3231357 h 3231357"/>
              <a:gd name="connsiteX9-1885" fmla="*/ 2594824 w 4496496"/>
              <a:gd name="connsiteY9-1886" fmla="*/ 2608992 h 3231357"/>
              <a:gd name="connsiteX10-1887" fmla="*/ 1033117 w 4496496"/>
              <a:gd name="connsiteY10-1888" fmla="*/ 2688505 h 3231357"/>
              <a:gd name="connsiteX11-1889" fmla="*/ 586058 w 4496496"/>
              <a:gd name="connsiteY11-1890" fmla="*/ 2122185 h 3231357"/>
              <a:gd name="connsiteX12-1891" fmla="*/ 2961 w 4496496"/>
              <a:gd name="connsiteY12-1892" fmla="*/ 1564248 h 3231357"/>
              <a:gd name="connsiteX13-1893" fmla="*/ 387275 w 4496496"/>
              <a:gd name="connsiteY13-1894" fmla="*/ 665286 h 3231357"/>
              <a:gd name="connsiteX0-1895" fmla="*/ 387275 w 4496496"/>
              <a:gd name="connsiteY0-1896" fmla="*/ 665286 h 3231357"/>
              <a:gd name="connsiteX1-1897" fmla="*/ 993360 w 4496496"/>
              <a:gd name="connsiteY1-1898" fmla="*/ 19444 h 3231357"/>
              <a:gd name="connsiteX2-1899" fmla="*/ 2594824 w 4496496"/>
              <a:gd name="connsiteY2-1900" fmla="*/ 456765 h 3231357"/>
              <a:gd name="connsiteX3-1901" fmla="*/ 3942269 w 4496496"/>
              <a:gd name="connsiteY3-1902" fmla="*/ 165218 h 3231357"/>
              <a:gd name="connsiteX4-1903" fmla="*/ 4306059 w 4496496"/>
              <a:gd name="connsiteY4-1904" fmla="*/ 956835 h 3231357"/>
              <a:gd name="connsiteX5-1905" fmla="*/ 4491589 w 4496496"/>
              <a:gd name="connsiteY5-1906" fmla="*/ 1643762 h 3231357"/>
              <a:gd name="connsiteX6-1907" fmla="*/ 4027764 w 4496496"/>
              <a:gd name="connsiteY6-1908" fmla="*/ 2599254 h 3231357"/>
              <a:gd name="connsiteX7-1909" fmla="*/ 3239903 w 4496496"/>
              <a:gd name="connsiteY7-1910" fmla="*/ 2595740 h 3231357"/>
              <a:gd name="connsiteX8-1911" fmla="*/ 2546153 w 4496496"/>
              <a:gd name="connsiteY8-1912" fmla="*/ 3231357 h 3231357"/>
              <a:gd name="connsiteX9-1913" fmla="*/ 2594824 w 4496496"/>
              <a:gd name="connsiteY9-1914" fmla="*/ 2608992 h 3231357"/>
              <a:gd name="connsiteX10-1915" fmla="*/ 1033117 w 4496496"/>
              <a:gd name="connsiteY10-1916" fmla="*/ 2688505 h 3231357"/>
              <a:gd name="connsiteX11-1917" fmla="*/ 586058 w 4496496"/>
              <a:gd name="connsiteY11-1918" fmla="*/ 2122185 h 3231357"/>
              <a:gd name="connsiteX12-1919" fmla="*/ 2961 w 4496496"/>
              <a:gd name="connsiteY12-1920" fmla="*/ 1564248 h 3231357"/>
              <a:gd name="connsiteX13-1921" fmla="*/ 387275 w 4496496"/>
              <a:gd name="connsiteY13-1922" fmla="*/ 665286 h 3231357"/>
              <a:gd name="connsiteX0-1923" fmla="*/ 387275 w 4496496"/>
              <a:gd name="connsiteY0-1924" fmla="*/ 665286 h 3231357"/>
              <a:gd name="connsiteX1-1925" fmla="*/ 993360 w 4496496"/>
              <a:gd name="connsiteY1-1926" fmla="*/ 19444 h 3231357"/>
              <a:gd name="connsiteX2-1927" fmla="*/ 2594824 w 4496496"/>
              <a:gd name="connsiteY2-1928" fmla="*/ 456765 h 3231357"/>
              <a:gd name="connsiteX3-1929" fmla="*/ 3942269 w 4496496"/>
              <a:gd name="connsiteY3-1930" fmla="*/ 165218 h 3231357"/>
              <a:gd name="connsiteX4-1931" fmla="*/ 4306059 w 4496496"/>
              <a:gd name="connsiteY4-1932" fmla="*/ 956835 h 3231357"/>
              <a:gd name="connsiteX5-1933" fmla="*/ 4491589 w 4496496"/>
              <a:gd name="connsiteY5-1934" fmla="*/ 1643762 h 3231357"/>
              <a:gd name="connsiteX6-1935" fmla="*/ 4027764 w 4496496"/>
              <a:gd name="connsiteY6-1936" fmla="*/ 2599254 h 3231357"/>
              <a:gd name="connsiteX7-1937" fmla="*/ 3107381 w 4496496"/>
              <a:gd name="connsiteY7-1938" fmla="*/ 2648749 h 3231357"/>
              <a:gd name="connsiteX8-1939" fmla="*/ 2546153 w 4496496"/>
              <a:gd name="connsiteY8-1940" fmla="*/ 3231357 h 3231357"/>
              <a:gd name="connsiteX9-1941" fmla="*/ 2594824 w 4496496"/>
              <a:gd name="connsiteY9-1942" fmla="*/ 2608992 h 3231357"/>
              <a:gd name="connsiteX10-1943" fmla="*/ 1033117 w 4496496"/>
              <a:gd name="connsiteY10-1944" fmla="*/ 2688505 h 3231357"/>
              <a:gd name="connsiteX11-1945" fmla="*/ 586058 w 4496496"/>
              <a:gd name="connsiteY11-1946" fmla="*/ 2122185 h 3231357"/>
              <a:gd name="connsiteX12-1947" fmla="*/ 2961 w 4496496"/>
              <a:gd name="connsiteY12-1948" fmla="*/ 1564248 h 3231357"/>
              <a:gd name="connsiteX13-1949" fmla="*/ 387275 w 4496496"/>
              <a:gd name="connsiteY13-1950" fmla="*/ 665286 h 3231357"/>
              <a:gd name="connsiteX0-1951" fmla="*/ 387275 w 4496496"/>
              <a:gd name="connsiteY0-1952" fmla="*/ 665286 h 3231357"/>
              <a:gd name="connsiteX1-1953" fmla="*/ 993360 w 4496496"/>
              <a:gd name="connsiteY1-1954" fmla="*/ 19444 h 3231357"/>
              <a:gd name="connsiteX2-1955" fmla="*/ 2594824 w 4496496"/>
              <a:gd name="connsiteY2-1956" fmla="*/ 456765 h 3231357"/>
              <a:gd name="connsiteX3-1957" fmla="*/ 3942269 w 4496496"/>
              <a:gd name="connsiteY3-1958" fmla="*/ 165218 h 3231357"/>
              <a:gd name="connsiteX4-1959" fmla="*/ 4306059 w 4496496"/>
              <a:gd name="connsiteY4-1960" fmla="*/ 956835 h 3231357"/>
              <a:gd name="connsiteX5-1961" fmla="*/ 4491589 w 4496496"/>
              <a:gd name="connsiteY5-1962" fmla="*/ 1643762 h 3231357"/>
              <a:gd name="connsiteX6-1963" fmla="*/ 4027764 w 4496496"/>
              <a:gd name="connsiteY6-1964" fmla="*/ 2599254 h 3231357"/>
              <a:gd name="connsiteX7-1965" fmla="*/ 3107381 w 4496496"/>
              <a:gd name="connsiteY7-1966" fmla="*/ 2648749 h 3231357"/>
              <a:gd name="connsiteX8-1967" fmla="*/ 2546153 w 4496496"/>
              <a:gd name="connsiteY8-1968" fmla="*/ 3231357 h 3231357"/>
              <a:gd name="connsiteX9-1969" fmla="*/ 2594824 w 4496496"/>
              <a:gd name="connsiteY9-1970" fmla="*/ 2608992 h 3231357"/>
              <a:gd name="connsiteX10-1971" fmla="*/ 1033117 w 4496496"/>
              <a:gd name="connsiteY10-1972" fmla="*/ 2688505 h 3231357"/>
              <a:gd name="connsiteX11-1973" fmla="*/ 586058 w 4496496"/>
              <a:gd name="connsiteY11-1974" fmla="*/ 2122185 h 3231357"/>
              <a:gd name="connsiteX12-1975" fmla="*/ 2961 w 4496496"/>
              <a:gd name="connsiteY12-1976" fmla="*/ 1564248 h 3231357"/>
              <a:gd name="connsiteX13-1977" fmla="*/ 387275 w 4496496"/>
              <a:gd name="connsiteY13-1978" fmla="*/ 665286 h 3231357"/>
              <a:gd name="connsiteX0-1979" fmla="*/ 387275 w 4501747"/>
              <a:gd name="connsiteY0-1980" fmla="*/ 665286 h 3231357"/>
              <a:gd name="connsiteX1-1981" fmla="*/ 993360 w 4501747"/>
              <a:gd name="connsiteY1-1982" fmla="*/ 19444 h 3231357"/>
              <a:gd name="connsiteX2-1983" fmla="*/ 2594824 w 4501747"/>
              <a:gd name="connsiteY2-1984" fmla="*/ 456765 h 3231357"/>
              <a:gd name="connsiteX3-1985" fmla="*/ 3942269 w 4501747"/>
              <a:gd name="connsiteY3-1986" fmla="*/ 165218 h 3231357"/>
              <a:gd name="connsiteX4-1987" fmla="*/ 4306059 w 4501747"/>
              <a:gd name="connsiteY4-1988" fmla="*/ 956835 h 3231357"/>
              <a:gd name="connsiteX5-1989" fmla="*/ 4491589 w 4501747"/>
              <a:gd name="connsiteY5-1990" fmla="*/ 1643762 h 3231357"/>
              <a:gd name="connsiteX6-1991" fmla="*/ 3881991 w 4501747"/>
              <a:gd name="connsiteY6-1992" fmla="*/ 2784784 h 3231357"/>
              <a:gd name="connsiteX7-1993" fmla="*/ 3107381 w 4501747"/>
              <a:gd name="connsiteY7-1994" fmla="*/ 2648749 h 3231357"/>
              <a:gd name="connsiteX8-1995" fmla="*/ 2546153 w 4501747"/>
              <a:gd name="connsiteY8-1996" fmla="*/ 3231357 h 3231357"/>
              <a:gd name="connsiteX9-1997" fmla="*/ 2594824 w 4501747"/>
              <a:gd name="connsiteY9-1998" fmla="*/ 2608992 h 3231357"/>
              <a:gd name="connsiteX10-1999" fmla="*/ 1033117 w 4501747"/>
              <a:gd name="connsiteY10-2000" fmla="*/ 2688505 h 3231357"/>
              <a:gd name="connsiteX11-2001" fmla="*/ 586058 w 4501747"/>
              <a:gd name="connsiteY11-2002" fmla="*/ 2122185 h 3231357"/>
              <a:gd name="connsiteX12-2003" fmla="*/ 2961 w 4501747"/>
              <a:gd name="connsiteY12-2004" fmla="*/ 1564248 h 3231357"/>
              <a:gd name="connsiteX13-2005" fmla="*/ 387275 w 4501747"/>
              <a:gd name="connsiteY13-2006" fmla="*/ 665286 h 3231357"/>
              <a:gd name="connsiteX0-2007" fmla="*/ 387275 w 4501747"/>
              <a:gd name="connsiteY0-2008" fmla="*/ 665286 h 3231357"/>
              <a:gd name="connsiteX1-2009" fmla="*/ 993360 w 4501747"/>
              <a:gd name="connsiteY1-2010" fmla="*/ 19444 h 3231357"/>
              <a:gd name="connsiteX2-2011" fmla="*/ 2594824 w 4501747"/>
              <a:gd name="connsiteY2-2012" fmla="*/ 456765 h 3231357"/>
              <a:gd name="connsiteX3-2013" fmla="*/ 3942269 w 4501747"/>
              <a:gd name="connsiteY3-2014" fmla="*/ 165218 h 3231357"/>
              <a:gd name="connsiteX4-2015" fmla="*/ 4306059 w 4501747"/>
              <a:gd name="connsiteY4-2016" fmla="*/ 956835 h 3231357"/>
              <a:gd name="connsiteX5-2017" fmla="*/ 4491589 w 4501747"/>
              <a:gd name="connsiteY5-2018" fmla="*/ 1643762 h 3231357"/>
              <a:gd name="connsiteX6-2019" fmla="*/ 3881991 w 4501747"/>
              <a:gd name="connsiteY6-2020" fmla="*/ 2784784 h 3231357"/>
              <a:gd name="connsiteX7-2021" fmla="*/ 3107381 w 4501747"/>
              <a:gd name="connsiteY7-2022" fmla="*/ 2648749 h 3231357"/>
              <a:gd name="connsiteX8-2023" fmla="*/ 2546153 w 4501747"/>
              <a:gd name="connsiteY8-2024" fmla="*/ 3231357 h 3231357"/>
              <a:gd name="connsiteX9-2025" fmla="*/ 2594824 w 4501747"/>
              <a:gd name="connsiteY9-2026" fmla="*/ 2608992 h 3231357"/>
              <a:gd name="connsiteX10-2027" fmla="*/ 1033117 w 4501747"/>
              <a:gd name="connsiteY10-2028" fmla="*/ 2688505 h 3231357"/>
              <a:gd name="connsiteX11-2029" fmla="*/ 586058 w 4501747"/>
              <a:gd name="connsiteY11-2030" fmla="*/ 2122185 h 3231357"/>
              <a:gd name="connsiteX12-2031" fmla="*/ 2961 w 4501747"/>
              <a:gd name="connsiteY12-2032" fmla="*/ 1564248 h 3231357"/>
              <a:gd name="connsiteX13-2033" fmla="*/ 387275 w 4501747"/>
              <a:gd name="connsiteY13-2034" fmla="*/ 665286 h 3231357"/>
              <a:gd name="connsiteX0-2035" fmla="*/ 387275 w 4501217"/>
              <a:gd name="connsiteY0-2036" fmla="*/ 665286 h 3231357"/>
              <a:gd name="connsiteX1-2037" fmla="*/ 993360 w 4501217"/>
              <a:gd name="connsiteY1-2038" fmla="*/ 19444 h 3231357"/>
              <a:gd name="connsiteX2-2039" fmla="*/ 2594824 w 4501217"/>
              <a:gd name="connsiteY2-2040" fmla="*/ 456765 h 3231357"/>
              <a:gd name="connsiteX3-2041" fmla="*/ 3942269 w 4501217"/>
              <a:gd name="connsiteY3-2042" fmla="*/ 165218 h 3231357"/>
              <a:gd name="connsiteX4-2043" fmla="*/ 4306059 w 4501217"/>
              <a:gd name="connsiteY4-2044" fmla="*/ 956835 h 3231357"/>
              <a:gd name="connsiteX5-2045" fmla="*/ 4491589 w 4501217"/>
              <a:gd name="connsiteY5-2046" fmla="*/ 1643762 h 3231357"/>
              <a:gd name="connsiteX6-2047" fmla="*/ 3895243 w 4501217"/>
              <a:gd name="connsiteY6-2048" fmla="*/ 2705271 h 3231357"/>
              <a:gd name="connsiteX7-2049" fmla="*/ 3107381 w 4501217"/>
              <a:gd name="connsiteY7-2050" fmla="*/ 2648749 h 3231357"/>
              <a:gd name="connsiteX8-2051" fmla="*/ 2546153 w 4501217"/>
              <a:gd name="connsiteY8-2052" fmla="*/ 3231357 h 3231357"/>
              <a:gd name="connsiteX9-2053" fmla="*/ 2594824 w 4501217"/>
              <a:gd name="connsiteY9-2054" fmla="*/ 2608992 h 3231357"/>
              <a:gd name="connsiteX10-2055" fmla="*/ 1033117 w 4501217"/>
              <a:gd name="connsiteY10-2056" fmla="*/ 2688505 h 3231357"/>
              <a:gd name="connsiteX11-2057" fmla="*/ 586058 w 4501217"/>
              <a:gd name="connsiteY11-2058" fmla="*/ 2122185 h 3231357"/>
              <a:gd name="connsiteX12-2059" fmla="*/ 2961 w 4501217"/>
              <a:gd name="connsiteY12-2060" fmla="*/ 1564248 h 3231357"/>
              <a:gd name="connsiteX13-2061" fmla="*/ 387275 w 4501217"/>
              <a:gd name="connsiteY13-2062" fmla="*/ 665286 h 3231357"/>
              <a:gd name="connsiteX0-2063" fmla="*/ 387275 w 4510768"/>
              <a:gd name="connsiteY0-2064" fmla="*/ 665286 h 3231357"/>
              <a:gd name="connsiteX1-2065" fmla="*/ 993360 w 4510768"/>
              <a:gd name="connsiteY1-2066" fmla="*/ 19444 h 3231357"/>
              <a:gd name="connsiteX2-2067" fmla="*/ 2594824 w 4510768"/>
              <a:gd name="connsiteY2-2068" fmla="*/ 456765 h 3231357"/>
              <a:gd name="connsiteX3-2069" fmla="*/ 3942269 w 4510768"/>
              <a:gd name="connsiteY3-2070" fmla="*/ 165218 h 3231357"/>
              <a:gd name="connsiteX4-2071" fmla="*/ 4306059 w 4510768"/>
              <a:gd name="connsiteY4-2072" fmla="*/ 956835 h 3231357"/>
              <a:gd name="connsiteX5-2073" fmla="*/ 4491589 w 4510768"/>
              <a:gd name="connsiteY5-2074" fmla="*/ 1643762 h 3231357"/>
              <a:gd name="connsiteX6-2075" fmla="*/ 4437445 w 4510768"/>
              <a:gd name="connsiteY6-2076" fmla="*/ 1891989 h 3231357"/>
              <a:gd name="connsiteX7-2077" fmla="*/ 3895243 w 4510768"/>
              <a:gd name="connsiteY7-2078" fmla="*/ 2705271 h 3231357"/>
              <a:gd name="connsiteX8-2079" fmla="*/ 3107381 w 4510768"/>
              <a:gd name="connsiteY8-2080" fmla="*/ 2648749 h 3231357"/>
              <a:gd name="connsiteX9-2081" fmla="*/ 2546153 w 4510768"/>
              <a:gd name="connsiteY9-2082" fmla="*/ 3231357 h 3231357"/>
              <a:gd name="connsiteX10-2083" fmla="*/ 2594824 w 4510768"/>
              <a:gd name="connsiteY10-2084" fmla="*/ 2608992 h 3231357"/>
              <a:gd name="connsiteX11-2085" fmla="*/ 1033117 w 4510768"/>
              <a:gd name="connsiteY11-2086" fmla="*/ 2688505 h 3231357"/>
              <a:gd name="connsiteX12-2087" fmla="*/ 586058 w 4510768"/>
              <a:gd name="connsiteY12-2088" fmla="*/ 2122185 h 3231357"/>
              <a:gd name="connsiteX13-2089" fmla="*/ 2961 w 4510768"/>
              <a:gd name="connsiteY13-2090" fmla="*/ 1564248 h 3231357"/>
              <a:gd name="connsiteX14-2091" fmla="*/ 387275 w 4510768"/>
              <a:gd name="connsiteY14-2092" fmla="*/ 665286 h 3231357"/>
              <a:gd name="connsiteX0-2093" fmla="*/ 387275 w 4492814"/>
              <a:gd name="connsiteY0-2094" fmla="*/ 665286 h 3231357"/>
              <a:gd name="connsiteX1-2095" fmla="*/ 993360 w 4492814"/>
              <a:gd name="connsiteY1-2096" fmla="*/ 19444 h 3231357"/>
              <a:gd name="connsiteX2-2097" fmla="*/ 2594824 w 4492814"/>
              <a:gd name="connsiteY2-2098" fmla="*/ 456765 h 3231357"/>
              <a:gd name="connsiteX3-2099" fmla="*/ 3942269 w 4492814"/>
              <a:gd name="connsiteY3-2100" fmla="*/ 165218 h 3231357"/>
              <a:gd name="connsiteX4-2101" fmla="*/ 4306059 w 4492814"/>
              <a:gd name="connsiteY4-2102" fmla="*/ 956835 h 3231357"/>
              <a:gd name="connsiteX5-2103" fmla="*/ 4491589 w 4492814"/>
              <a:gd name="connsiteY5-2104" fmla="*/ 1643762 h 3231357"/>
              <a:gd name="connsiteX6-2105" fmla="*/ 4437445 w 4492814"/>
              <a:gd name="connsiteY6-2106" fmla="*/ 1891989 h 3231357"/>
              <a:gd name="connsiteX7-2107" fmla="*/ 3895243 w 4492814"/>
              <a:gd name="connsiteY7-2108" fmla="*/ 2705271 h 3231357"/>
              <a:gd name="connsiteX8-2109" fmla="*/ 3107381 w 4492814"/>
              <a:gd name="connsiteY8-2110" fmla="*/ 2648749 h 3231357"/>
              <a:gd name="connsiteX9-2111" fmla="*/ 2546153 w 4492814"/>
              <a:gd name="connsiteY9-2112" fmla="*/ 3231357 h 3231357"/>
              <a:gd name="connsiteX10-2113" fmla="*/ 2594824 w 4492814"/>
              <a:gd name="connsiteY10-2114" fmla="*/ 2608992 h 3231357"/>
              <a:gd name="connsiteX11-2115" fmla="*/ 1033117 w 4492814"/>
              <a:gd name="connsiteY11-2116" fmla="*/ 2688505 h 3231357"/>
              <a:gd name="connsiteX12-2117" fmla="*/ 586058 w 4492814"/>
              <a:gd name="connsiteY12-2118" fmla="*/ 2122185 h 3231357"/>
              <a:gd name="connsiteX13-2119" fmla="*/ 2961 w 4492814"/>
              <a:gd name="connsiteY13-2120" fmla="*/ 1564248 h 3231357"/>
              <a:gd name="connsiteX14-2121" fmla="*/ 387275 w 4492814"/>
              <a:gd name="connsiteY14-2122" fmla="*/ 665286 h 3231357"/>
              <a:gd name="connsiteX0-2123" fmla="*/ 387275 w 4510768"/>
              <a:gd name="connsiteY0-2124" fmla="*/ 665286 h 3231357"/>
              <a:gd name="connsiteX1-2125" fmla="*/ 993360 w 4510768"/>
              <a:gd name="connsiteY1-2126" fmla="*/ 19444 h 3231357"/>
              <a:gd name="connsiteX2-2127" fmla="*/ 2594824 w 4510768"/>
              <a:gd name="connsiteY2-2128" fmla="*/ 456765 h 3231357"/>
              <a:gd name="connsiteX3-2129" fmla="*/ 3942269 w 4510768"/>
              <a:gd name="connsiteY3-2130" fmla="*/ 165218 h 3231357"/>
              <a:gd name="connsiteX4-2131" fmla="*/ 4306059 w 4510768"/>
              <a:gd name="connsiteY4-2132" fmla="*/ 956835 h 3231357"/>
              <a:gd name="connsiteX5-2133" fmla="*/ 4491589 w 4510768"/>
              <a:gd name="connsiteY5-2134" fmla="*/ 1643762 h 3231357"/>
              <a:gd name="connsiteX6-2135" fmla="*/ 4437445 w 4510768"/>
              <a:gd name="connsiteY6-2136" fmla="*/ 1891989 h 3231357"/>
              <a:gd name="connsiteX7-2137" fmla="*/ 3895243 w 4510768"/>
              <a:gd name="connsiteY7-2138" fmla="*/ 2705271 h 3231357"/>
              <a:gd name="connsiteX8-2139" fmla="*/ 3107381 w 4510768"/>
              <a:gd name="connsiteY8-2140" fmla="*/ 2648749 h 3231357"/>
              <a:gd name="connsiteX9-2141" fmla="*/ 2546153 w 4510768"/>
              <a:gd name="connsiteY9-2142" fmla="*/ 3231357 h 3231357"/>
              <a:gd name="connsiteX10-2143" fmla="*/ 2594824 w 4510768"/>
              <a:gd name="connsiteY10-2144" fmla="*/ 2608992 h 3231357"/>
              <a:gd name="connsiteX11-2145" fmla="*/ 1033117 w 4510768"/>
              <a:gd name="connsiteY11-2146" fmla="*/ 2688505 h 3231357"/>
              <a:gd name="connsiteX12-2147" fmla="*/ 586058 w 4510768"/>
              <a:gd name="connsiteY12-2148" fmla="*/ 2122185 h 3231357"/>
              <a:gd name="connsiteX13-2149" fmla="*/ 2961 w 4510768"/>
              <a:gd name="connsiteY13-2150" fmla="*/ 1564248 h 3231357"/>
              <a:gd name="connsiteX14-2151" fmla="*/ 387275 w 4510768"/>
              <a:gd name="connsiteY14-2152" fmla="*/ 665286 h 3231357"/>
              <a:gd name="connsiteX0-2153" fmla="*/ 387275 w 4493169"/>
              <a:gd name="connsiteY0-2154" fmla="*/ 665286 h 3231357"/>
              <a:gd name="connsiteX1-2155" fmla="*/ 993360 w 4493169"/>
              <a:gd name="connsiteY1-2156" fmla="*/ 19444 h 3231357"/>
              <a:gd name="connsiteX2-2157" fmla="*/ 2594824 w 4493169"/>
              <a:gd name="connsiteY2-2158" fmla="*/ 456765 h 3231357"/>
              <a:gd name="connsiteX3-2159" fmla="*/ 3942269 w 4493169"/>
              <a:gd name="connsiteY3-2160" fmla="*/ 165218 h 3231357"/>
              <a:gd name="connsiteX4-2161" fmla="*/ 4306059 w 4493169"/>
              <a:gd name="connsiteY4-2162" fmla="*/ 956835 h 3231357"/>
              <a:gd name="connsiteX5-2163" fmla="*/ 4491589 w 4493169"/>
              <a:gd name="connsiteY5-2164" fmla="*/ 1643762 h 3231357"/>
              <a:gd name="connsiteX6-2165" fmla="*/ 4437445 w 4493169"/>
              <a:gd name="connsiteY6-2166" fmla="*/ 1891989 h 3231357"/>
              <a:gd name="connsiteX7-2167" fmla="*/ 3895243 w 4493169"/>
              <a:gd name="connsiteY7-2168" fmla="*/ 2705271 h 3231357"/>
              <a:gd name="connsiteX8-2169" fmla="*/ 3107381 w 4493169"/>
              <a:gd name="connsiteY8-2170" fmla="*/ 2648749 h 3231357"/>
              <a:gd name="connsiteX9-2171" fmla="*/ 2546153 w 4493169"/>
              <a:gd name="connsiteY9-2172" fmla="*/ 3231357 h 3231357"/>
              <a:gd name="connsiteX10-2173" fmla="*/ 2594824 w 4493169"/>
              <a:gd name="connsiteY10-2174" fmla="*/ 2608992 h 3231357"/>
              <a:gd name="connsiteX11-2175" fmla="*/ 1033117 w 4493169"/>
              <a:gd name="connsiteY11-2176" fmla="*/ 2688505 h 3231357"/>
              <a:gd name="connsiteX12-2177" fmla="*/ 586058 w 4493169"/>
              <a:gd name="connsiteY12-2178" fmla="*/ 2122185 h 3231357"/>
              <a:gd name="connsiteX13-2179" fmla="*/ 2961 w 4493169"/>
              <a:gd name="connsiteY13-2180" fmla="*/ 1564248 h 3231357"/>
              <a:gd name="connsiteX14-2181" fmla="*/ 387275 w 4493169"/>
              <a:gd name="connsiteY14-2182" fmla="*/ 665286 h 3231357"/>
              <a:gd name="connsiteX0-2183" fmla="*/ 387275 w 4458042"/>
              <a:gd name="connsiteY0-2184" fmla="*/ 665286 h 3231357"/>
              <a:gd name="connsiteX1-2185" fmla="*/ 993360 w 4458042"/>
              <a:gd name="connsiteY1-2186" fmla="*/ 19444 h 3231357"/>
              <a:gd name="connsiteX2-2187" fmla="*/ 2594824 w 4458042"/>
              <a:gd name="connsiteY2-2188" fmla="*/ 456765 h 3231357"/>
              <a:gd name="connsiteX3-2189" fmla="*/ 3942269 w 4458042"/>
              <a:gd name="connsiteY3-2190" fmla="*/ 165218 h 3231357"/>
              <a:gd name="connsiteX4-2191" fmla="*/ 4306059 w 4458042"/>
              <a:gd name="connsiteY4-2192" fmla="*/ 956835 h 3231357"/>
              <a:gd name="connsiteX5-2193" fmla="*/ 4437445 w 4458042"/>
              <a:gd name="connsiteY5-2194" fmla="*/ 1891989 h 3231357"/>
              <a:gd name="connsiteX6-2195" fmla="*/ 3895243 w 4458042"/>
              <a:gd name="connsiteY6-2196" fmla="*/ 2705271 h 3231357"/>
              <a:gd name="connsiteX7-2197" fmla="*/ 3107381 w 4458042"/>
              <a:gd name="connsiteY7-2198" fmla="*/ 2648749 h 3231357"/>
              <a:gd name="connsiteX8-2199" fmla="*/ 2546153 w 4458042"/>
              <a:gd name="connsiteY8-2200" fmla="*/ 3231357 h 3231357"/>
              <a:gd name="connsiteX9-2201" fmla="*/ 2594824 w 4458042"/>
              <a:gd name="connsiteY9-2202" fmla="*/ 2608992 h 3231357"/>
              <a:gd name="connsiteX10-2203" fmla="*/ 1033117 w 4458042"/>
              <a:gd name="connsiteY10-2204" fmla="*/ 2688505 h 3231357"/>
              <a:gd name="connsiteX11-2205" fmla="*/ 586058 w 4458042"/>
              <a:gd name="connsiteY11-2206" fmla="*/ 2122185 h 3231357"/>
              <a:gd name="connsiteX12-2207" fmla="*/ 2961 w 4458042"/>
              <a:gd name="connsiteY12-2208" fmla="*/ 1564248 h 3231357"/>
              <a:gd name="connsiteX13-2209" fmla="*/ 387275 w 4458042"/>
              <a:gd name="connsiteY13-2210" fmla="*/ 665286 h 3231357"/>
              <a:gd name="connsiteX0-2211" fmla="*/ 387275 w 4370757"/>
              <a:gd name="connsiteY0-2212" fmla="*/ 665286 h 3231357"/>
              <a:gd name="connsiteX1-2213" fmla="*/ 993360 w 4370757"/>
              <a:gd name="connsiteY1-2214" fmla="*/ 19444 h 3231357"/>
              <a:gd name="connsiteX2-2215" fmla="*/ 2594824 w 4370757"/>
              <a:gd name="connsiteY2-2216" fmla="*/ 456765 h 3231357"/>
              <a:gd name="connsiteX3-2217" fmla="*/ 3942269 w 4370757"/>
              <a:gd name="connsiteY3-2218" fmla="*/ 165218 h 3231357"/>
              <a:gd name="connsiteX4-2219" fmla="*/ 4306059 w 4370757"/>
              <a:gd name="connsiteY4-2220" fmla="*/ 956835 h 3231357"/>
              <a:gd name="connsiteX5-2221" fmla="*/ 4331428 w 4370757"/>
              <a:gd name="connsiteY5-2222" fmla="*/ 1865485 h 3231357"/>
              <a:gd name="connsiteX6-2223" fmla="*/ 3895243 w 4370757"/>
              <a:gd name="connsiteY6-2224" fmla="*/ 2705271 h 3231357"/>
              <a:gd name="connsiteX7-2225" fmla="*/ 3107381 w 4370757"/>
              <a:gd name="connsiteY7-2226" fmla="*/ 2648749 h 3231357"/>
              <a:gd name="connsiteX8-2227" fmla="*/ 2546153 w 4370757"/>
              <a:gd name="connsiteY8-2228" fmla="*/ 3231357 h 3231357"/>
              <a:gd name="connsiteX9-2229" fmla="*/ 2594824 w 4370757"/>
              <a:gd name="connsiteY9-2230" fmla="*/ 2608992 h 3231357"/>
              <a:gd name="connsiteX10-2231" fmla="*/ 1033117 w 4370757"/>
              <a:gd name="connsiteY10-2232" fmla="*/ 2688505 h 3231357"/>
              <a:gd name="connsiteX11-2233" fmla="*/ 586058 w 4370757"/>
              <a:gd name="connsiteY11-2234" fmla="*/ 2122185 h 3231357"/>
              <a:gd name="connsiteX12-2235" fmla="*/ 2961 w 4370757"/>
              <a:gd name="connsiteY12-2236" fmla="*/ 1564248 h 3231357"/>
              <a:gd name="connsiteX13-2237" fmla="*/ 387275 w 4370757"/>
              <a:gd name="connsiteY13-2238" fmla="*/ 665286 h 3231357"/>
              <a:gd name="connsiteX0-2239" fmla="*/ 387275 w 4359018"/>
              <a:gd name="connsiteY0-2240" fmla="*/ 665286 h 3231357"/>
              <a:gd name="connsiteX1-2241" fmla="*/ 993360 w 4359018"/>
              <a:gd name="connsiteY1-2242" fmla="*/ 19444 h 3231357"/>
              <a:gd name="connsiteX2-2243" fmla="*/ 2594824 w 4359018"/>
              <a:gd name="connsiteY2-2244" fmla="*/ 456765 h 3231357"/>
              <a:gd name="connsiteX3-2245" fmla="*/ 3942269 w 4359018"/>
              <a:gd name="connsiteY3-2246" fmla="*/ 165218 h 3231357"/>
              <a:gd name="connsiteX4-2247" fmla="*/ 4306059 w 4359018"/>
              <a:gd name="connsiteY4-2248" fmla="*/ 956835 h 3231357"/>
              <a:gd name="connsiteX5-2249" fmla="*/ 4331428 w 4359018"/>
              <a:gd name="connsiteY5-2250" fmla="*/ 1865485 h 3231357"/>
              <a:gd name="connsiteX6-2251" fmla="*/ 3895243 w 4359018"/>
              <a:gd name="connsiteY6-2252" fmla="*/ 2705271 h 3231357"/>
              <a:gd name="connsiteX7-2253" fmla="*/ 3107381 w 4359018"/>
              <a:gd name="connsiteY7-2254" fmla="*/ 2648749 h 3231357"/>
              <a:gd name="connsiteX8-2255" fmla="*/ 2546153 w 4359018"/>
              <a:gd name="connsiteY8-2256" fmla="*/ 3231357 h 3231357"/>
              <a:gd name="connsiteX9-2257" fmla="*/ 2594824 w 4359018"/>
              <a:gd name="connsiteY9-2258" fmla="*/ 2608992 h 3231357"/>
              <a:gd name="connsiteX10-2259" fmla="*/ 1033117 w 4359018"/>
              <a:gd name="connsiteY10-2260" fmla="*/ 2688505 h 3231357"/>
              <a:gd name="connsiteX11-2261" fmla="*/ 586058 w 4359018"/>
              <a:gd name="connsiteY11-2262" fmla="*/ 2122185 h 3231357"/>
              <a:gd name="connsiteX12-2263" fmla="*/ 2961 w 4359018"/>
              <a:gd name="connsiteY12-2264" fmla="*/ 1564248 h 3231357"/>
              <a:gd name="connsiteX13-2265" fmla="*/ 387275 w 4359018"/>
              <a:gd name="connsiteY13-2266" fmla="*/ 665286 h 3231357"/>
              <a:gd name="connsiteX0-2267" fmla="*/ 387275 w 4331824"/>
              <a:gd name="connsiteY0-2268" fmla="*/ 665286 h 3231357"/>
              <a:gd name="connsiteX1-2269" fmla="*/ 993360 w 4331824"/>
              <a:gd name="connsiteY1-2270" fmla="*/ 19444 h 3231357"/>
              <a:gd name="connsiteX2-2271" fmla="*/ 2594824 w 4331824"/>
              <a:gd name="connsiteY2-2272" fmla="*/ 456765 h 3231357"/>
              <a:gd name="connsiteX3-2273" fmla="*/ 3942269 w 4331824"/>
              <a:gd name="connsiteY3-2274" fmla="*/ 165218 h 3231357"/>
              <a:gd name="connsiteX4-2275" fmla="*/ 4331428 w 4331824"/>
              <a:gd name="connsiteY4-2276" fmla="*/ 1865485 h 3231357"/>
              <a:gd name="connsiteX5-2277" fmla="*/ 3895243 w 4331824"/>
              <a:gd name="connsiteY5-2278" fmla="*/ 2705271 h 3231357"/>
              <a:gd name="connsiteX6-2279" fmla="*/ 3107381 w 4331824"/>
              <a:gd name="connsiteY6-2280" fmla="*/ 2648749 h 3231357"/>
              <a:gd name="connsiteX7-2281" fmla="*/ 2546153 w 4331824"/>
              <a:gd name="connsiteY7-2282" fmla="*/ 3231357 h 3231357"/>
              <a:gd name="connsiteX8-2283" fmla="*/ 2594824 w 4331824"/>
              <a:gd name="connsiteY8-2284" fmla="*/ 2608992 h 3231357"/>
              <a:gd name="connsiteX9-2285" fmla="*/ 1033117 w 4331824"/>
              <a:gd name="connsiteY9-2286" fmla="*/ 2688505 h 3231357"/>
              <a:gd name="connsiteX10-2287" fmla="*/ 586058 w 4331824"/>
              <a:gd name="connsiteY10-2288" fmla="*/ 2122185 h 3231357"/>
              <a:gd name="connsiteX11-2289" fmla="*/ 2961 w 4331824"/>
              <a:gd name="connsiteY11-2290" fmla="*/ 1564248 h 3231357"/>
              <a:gd name="connsiteX12-2291" fmla="*/ 387275 w 4331824"/>
              <a:gd name="connsiteY12-2292" fmla="*/ 665286 h 3231357"/>
              <a:gd name="connsiteX0-2293" fmla="*/ 387275 w 4408060"/>
              <a:gd name="connsiteY0-2294" fmla="*/ 665286 h 3231357"/>
              <a:gd name="connsiteX1-2295" fmla="*/ 993360 w 4408060"/>
              <a:gd name="connsiteY1-2296" fmla="*/ 19444 h 3231357"/>
              <a:gd name="connsiteX2-2297" fmla="*/ 2594824 w 4408060"/>
              <a:gd name="connsiteY2-2298" fmla="*/ 456765 h 3231357"/>
              <a:gd name="connsiteX3-2299" fmla="*/ 3942269 w 4408060"/>
              <a:gd name="connsiteY3-2300" fmla="*/ 165218 h 3231357"/>
              <a:gd name="connsiteX4-2301" fmla="*/ 4331428 w 4408060"/>
              <a:gd name="connsiteY4-2302" fmla="*/ 1865485 h 3231357"/>
              <a:gd name="connsiteX5-2303" fmla="*/ 3895243 w 4408060"/>
              <a:gd name="connsiteY5-2304" fmla="*/ 2705271 h 3231357"/>
              <a:gd name="connsiteX6-2305" fmla="*/ 3107381 w 4408060"/>
              <a:gd name="connsiteY6-2306" fmla="*/ 2648749 h 3231357"/>
              <a:gd name="connsiteX7-2307" fmla="*/ 2546153 w 4408060"/>
              <a:gd name="connsiteY7-2308" fmla="*/ 3231357 h 3231357"/>
              <a:gd name="connsiteX8-2309" fmla="*/ 2594824 w 4408060"/>
              <a:gd name="connsiteY8-2310" fmla="*/ 2608992 h 3231357"/>
              <a:gd name="connsiteX9-2311" fmla="*/ 1033117 w 4408060"/>
              <a:gd name="connsiteY9-2312" fmla="*/ 2688505 h 3231357"/>
              <a:gd name="connsiteX10-2313" fmla="*/ 586058 w 4408060"/>
              <a:gd name="connsiteY10-2314" fmla="*/ 2122185 h 3231357"/>
              <a:gd name="connsiteX11-2315" fmla="*/ 2961 w 4408060"/>
              <a:gd name="connsiteY11-2316" fmla="*/ 1564248 h 3231357"/>
              <a:gd name="connsiteX12-2317" fmla="*/ 387275 w 4408060"/>
              <a:gd name="connsiteY12-2318" fmla="*/ 665286 h 3231357"/>
              <a:gd name="connsiteX0-2319" fmla="*/ 387275 w 4437244"/>
              <a:gd name="connsiteY0-2320" fmla="*/ 666176 h 3232247"/>
              <a:gd name="connsiteX1-2321" fmla="*/ 993360 w 4437244"/>
              <a:gd name="connsiteY1-2322" fmla="*/ 20334 h 3232247"/>
              <a:gd name="connsiteX2-2323" fmla="*/ 2594824 w 4437244"/>
              <a:gd name="connsiteY2-2324" fmla="*/ 457655 h 3232247"/>
              <a:gd name="connsiteX3-2325" fmla="*/ 3995277 w 4437244"/>
              <a:gd name="connsiteY3-2326" fmla="*/ 338386 h 3232247"/>
              <a:gd name="connsiteX4-2327" fmla="*/ 4331428 w 4437244"/>
              <a:gd name="connsiteY4-2328" fmla="*/ 1866375 h 3232247"/>
              <a:gd name="connsiteX5-2329" fmla="*/ 3895243 w 4437244"/>
              <a:gd name="connsiteY5-2330" fmla="*/ 2706161 h 3232247"/>
              <a:gd name="connsiteX6-2331" fmla="*/ 3107381 w 4437244"/>
              <a:gd name="connsiteY6-2332" fmla="*/ 2649639 h 3232247"/>
              <a:gd name="connsiteX7-2333" fmla="*/ 2546153 w 4437244"/>
              <a:gd name="connsiteY7-2334" fmla="*/ 3232247 h 3232247"/>
              <a:gd name="connsiteX8-2335" fmla="*/ 2594824 w 4437244"/>
              <a:gd name="connsiteY8-2336" fmla="*/ 2609882 h 3232247"/>
              <a:gd name="connsiteX9-2337" fmla="*/ 1033117 w 4437244"/>
              <a:gd name="connsiteY9-2338" fmla="*/ 2689395 h 3232247"/>
              <a:gd name="connsiteX10-2339" fmla="*/ 586058 w 4437244"/>
              <a:gd name="connsiteY10-2340" fmla="*/ 2123075 h 3232247"/>
              <a:gd name="connsiteX11-2341" fmla="*/ 2961 w 4437244"/>
              <a:gd name="connsiteY11-2342" fmla="*/ 1565138 h 3232247"/>
              <a:gd name="connsiteX12-2343" fmla="*/ 387275 w 4437244"/>
              <a:gd name="connsiteY12-2344" fmla="*/ 666176 h 3232247"/>
              <a:gd name="connsiteX0-2345" fmla="*/ 387275 w 4386611"/>
              <a:gd name="connsiteY0-2346" fmla="*/ 666176 h 3232247"/>
              <a:gd name="connsiteX1-2347" fmla="*/ 993360 w 4386611"/>
              <a:gd name="connsiteY1-2348" fmla="*/ 20334 h 3232247"/>
              <a:gd name="connsiteX2-2349" fmla="*/ 2594824 w 4386611"/>
              <a:gd name="connsiteY2-2350" fmla="*/ 457655 h 3232247"/>
              <a:gd name="connsiteX3-2351" fmla="*/ 3995277 w 4386611"/>
              <a:gd name="connsiteY3-2352" fmla="*/ 338386 h 3232247"/>
              <a:gd name="connsiteX4-2353" fmla="*/ 4331428 w 4386611"/>
              <a:gd name="connsiteY4-2354" fmla="*/ 1866375 h 3232247"/>
              <a:gd name="connsiteX5-2355" fmla="*/ 3895243 w 4386611"/>
              <a:gd name="connsiteY5-2356" fmla="*/ 2706161 h 3232247"/>
              <a:gd name="connsiteX6-2357" fmla="*/ 3107381 w 4386611"/>
              <a:gd name="connsiteY6-2358" fmla="*/ 2649639 h 3232247"/>
              <a:gd name="connsiteX7-2359" fmla="*/ 2546153 w 4386611"/>
              <a:gd name="connsiteY7-2360" fmla="*/ 3232247 h 3232247"/>
              <a:gd name="connsiteX8-2361" fmla="*/ 2594824 w 4386611"/>
              <a:gd name="connsiteY8-2362" fmla="*/ 2609882 h 3232247"/>
              <a:gd name="connsiteX9-2363" fmla="*/ 1033117 w 4386611"/>
              <a:gd name="connsiteY9-2364" fmla="*/ 2689395 h 3232247"/>
              <a:gd name="connsiteX10-2365" fmla="*/ 586058 w 4386611"/>
              <a:gd name="connsiteY10-2366" fmla="*/ 2123075 h 3232247"/>
              <a:gd name="connsiteX11-2367" fmla="*/ 2961 w 4386611"/>
              <a:gd name="connsiteY11-2368" fmla="*/ 1565138 h 3232247"/>
              <a:gd name="connsiteX12-2369" fmla="*/ 387275 w 4386611"/>
              <a:gd name="connsiteY12-2370" fmla="*/ 666176 h 3232247"/>
              <a:gd name="connsiteX0-2371" fmla="*/ 387275 w 4519731"/>
              <a:gd name="connsiteY0-2372" fmla="*/ 666320 h 3232391"/>
              <a:gd name="connsiteX1-2373" fmla="*/ 993360 w 4519731"/>
              <a:gd name="connsiteY1-2374" fmla="*/ 20478 h 3232391"/>
              <a:gd name="connsiteX2-2375" fmla="*/ 2594824 w 4519731"/>
              <a:gd name="connsiteY2-2376" fmla="*/ 457799 h 3232391"/>
              <a:gd name="connsiteX3-2377" fmla="*/ 4127799 w 4519731"/>
              <a:gd name="connsiteY3-2378" fmla="*/ 365035 h 3232391"/>
              <a:gd name="connsiteX4-2379" fmla="*/ 4331428 w 4519731"/>
              <a:gd name="connsiteY4-2380" fmla="*/ 1866519 h 3232391"/>
              <a:gd name="connsiteX5-2381" fmla="*/ 3895243 w 4519731"/>
              <a:gd name="connsiteY5-2382" fmla="*/ 2706305 h 3232391"/>
              <a:gd name="connsiteX6-2383" fmla="*/ 3107381 w 4519731"/>
              <a:gd name="connsiteY6-2384" fmla="*/ 2649783 h 3232391"/>
              <a:gd name="connsiteX7-2385" fmla="*/ 2546153 w 4519731"/>
              <a:gd name="connsiteY7-2386" fmla="*/ 3232391 h 3232391"/>
              <a:gd name="connsiteX8-2387" fmla="*/ 2594824 w 4519731"/>
              <a:gd name="connsiteY8-2388" fmla="*/ 2610026 h 3232391"/>
              <a:gd name="connsiteX9-2389" fmla="*/ 1033117 w 4519731"/>
              <a:gd name="connsiteY9-2390" fmla="*/ 2689539 h 3232391"/>
              <a:gd name="connsiteX10-2391" fmla="*/ 586058 w 4519731"/>
              <a:gd name="connsiteY10-2392" fmla="*/ 2123219 h 3232391"/>
              <a:gd name="connsiteX11-2393" fmla="*/ 2961 w 4519731"/>
              <a:gd name="connsiteY11-2394" fmla="*/ 1565282 h 3232391"/>
              <a:gd name="connsiteX12-2395" fmla="*/ 387275 w 4519731"/>
              <a:gd name="connsiteY12-2396" fmla="*/ 666320 h 3232391"/>
              <a:gd name="connsiteX0-2397" fmla="*/ 387275 w 4443203"/>
              <a:gd name="connsiteY0-2398" fmla="*/ 666320 h 3232391"/>
              <a:gd name="connsiteX1-2399" fmla="*/ 993360 w 4443203"/>
              <a:gd name="connsiteY1-2400" fmla="*/ 20478 h 3232391"/>
              <a:gd name="connsiteX2-2401" fmla="*/ 2594824 w 4443203"/>
              <a:gd name="connsiteY2-2402" fmla="*/ 457799 h 3232391"/>
              <a:gd name="connsiteX3-2403" fmla="*/ 4127799 w 4443203"/>
              <a:gd name="connsiteY3-2404" fmla="*/ 365035 h 3232391"/>
              <a:gd name="connsiteX4-2405" fmla="*/ 4331428 w 4443203"/>
              <a:gd name="connsiteY4-2406" fmla="*/ 1866519 h 3232391"/>
              <a:gd name="connsiteX5-2407" fmla="*/ 3895243 w 4443203"/>
              <a:gd name="connsiteY5-2408" fmla="*/ 2706305 h 3232391"/>
              <a:gd name="connsiteX6-2409" fmla="*/ 3107381 w 4443203"/>
              <a:gd name="connsiteY6-2410" fmla="*/ 2649783 h 3232391"/>
              <a:gd name="connsiteX7-2411" fmla="*/ 2546153 w 4443203"/>
              <a:gd name="connsiteY7-2412" fmla="*/ 3232391 h 3232391"/>
              <a:gd name="connsiteX8-2413" fmla="*/ 2594824 w 4443203"/>
              <a:gd name="connsiteY8-2414" fmla="*/ 2610026 h 3232391"/>
              <a:gd name="connsiteX9-2415" fmla="*/ 1033117 w 4443203"/>
              <a:gd name="connsiteY9-2416" fmla="*/ 2689539 h 3232391"/>
              <a:gd name="connsiteX10-2417" fmla="*/ 586058 w 4443203"/>
              <a:gd name="connsiteY10-2418" fmla="*/ 2123219 h 3232391"/>
              <a:gd name="connsiteX11-2419" fmla="*/ 2961 w 4443203"/>
              <a:gd name="connsiteY11-2420" fmla="*/ 1565282 h 3232391"/>
              <a:gd name="connsiteX12-2421" fmla="*/ 387275 w 4443203"/>
              <a:gd name="connsiteY12-2422" fmla="*/ 666320 h 3232391"/>
              <a:gd name="connsiteX0-2423" fmla="*/ 387275 w 4412359"/>
              <a:gd name="connsiteY0-2424" fmla="*/ 667305 h 3233376"/>
              <a:gd name="connsiteX1-2425" fmla="*/ 993360 w 4412359"/>
              <a:gd name="connsiteY1-2426" fmla="*/ 21463 h 3233376"/>
              <a:gd name="connsiteX2-2427" fmla="*/ 2594824 w 4412359"/>
              <a:gd name="connsiteY2-2428" fmla="*/ 458784 h 3233376"/>
              <a:gd name="connsiteX3-2429" fmla="*/ 4074790 w 4412359"/>
              <a:gd name="connsiteY3-2430" fmla="*/ 538298 h 3233376"/>
              <a:gd name="connsiteX4-2431" fmla="*/ 4331428 w 4412359"/>
              <a:gd name="connsiteY4-2432" fmla="*/ 1867504 h 3233376"/>
              <a:gd name="connsiteX5-2433" fmla="*/ 3895243 w 4412359"/>
              <a:gd name="connsiteY5-2434" fmla="*/ 2707290 h 3233376"/>
              <a:gd name="connsiteX6-2435" fmla="*/ 3107381 w 4412359"/>
              <a:gd name="connsiteY6-2436" fmla="*/ 2650768 h 3233376"/>
              <a:gd name="connsiteX7-2437" fmla="*/ 2546153 w 4412359"/>
              <a:gd name="connsiteY7-2438" fmla="*/ 3233376 h 3233376"/>
              <a:gd name="connsiteX8-2439" fmla="*/ 2594824 w 4412359"/>
              <a:gd name="connsiteY8-2440" fmla="*/ 2611011 h 3233376"/>
              <a:gd name="connsiteX9-2441" fmla="*/ 1033117 w 4412359"/>
              <a:gd name="connsiteY9-2442" fmla="*/ 2690524 h 3233376"/>
              <a:gd name="connsiteX10-2443" fmla="*/ 586058 w 4412359"/>
              <a:gd name="connsiteY10-2444" fmla="*/ 2124204 h 3233376"/>
              <a:gd name="connsiteX11-2445" fmla="*/ 2961 w 4412359"/>
              <a:gd name="connsiteY11-2446" fmla="*/ 1566267 h 3233376"/>
              <a:gd name="connsiteX12-2447" fmla="*/ 387275 w 4412359"/>
              <a:gd name="connsiteY12-2448" fmla="*/ 667305 h 3233376"/>
              <a:gd name="connsiteX0-2449" fmla="*/ 387275 w 4264386"/>
              <a:gd name="connsiteY0-2450" fmla="*/ 667305 h 3233376"/>
              <a:gd name="connsiteX1-2451" fmla="*/ 993360 w 4264386"/>
              <a:gd name="connsiteY1-2452" fmla="*/ 21463 h 3233376"/>
              <a:gd name="connsiteX2-2453" fmla="*/ 2594824 w 4264386"/>
              <a:gd name="connsiteY2-2454" fmla="*/ 458784 h 3233376"/>
              <a:gd name="connsiteX3-2455" fmla="*/ 4074790 w 4264386"/>
              <a:gd name="connsiteY3-2456" fmla="*/ 538298 h 3233376"/>
              <a:gd name="connsiteX4-2457" fmla="*/ 4225410 w 4264386"/>
              <a:gd name="connsiteY4-2458" fmla="*/ 1814495 h 3233376"/>
              <a:gd name="connsiteX5-2459" fmla="*/ 3895243 w 4264386"/>
              <a:gd name="connsiteY5-2460" fmla="*/ 2707290 h 3233376"/>
              <a:gd name="connsiteX6-2461" fmla="*/ 3107381 w 4264386"/>
              <a:gd name="connsiteY6-2462" fmla="*/ 2650768 h 3233376"/>
              <a:gd name="connsiteX7-2463" fmla="*/ 2546153 w 4264386"/>
              <a:gd name="connsiteY7-2464" fmla="*/ 3233376 h 3233376"/>
              <a:gd name="connsiteX8-2465" fmla="*/ 2594824 w 4264386"/>
              <a:gd name="connsiteY8-2466" fmla="*/ 2611011 h 3233376"/>
              <a:gd name="connsiteX9-2467" fmla="*/ 1033117 w 4264386"/>
              <a:gd name="connsiteY9-2468" fmla="*/ 2690524 h 3233376"/>
              <a:gd name="connsiteX10-2469" fmla="*/ 586058 w 4264386"/>
              <a:gd name="connsiteY10-2470" fmla="*/ 2124204 h 3233376"/>
              <a:gd name="connsiteX11-2471" fmla="*/ 2961 w 4264386"/>
              <a:gd name="connsiteY11-2472" fmla="*/ 1566267 h 3233376"/>
              <a:gd name="connsiteX12-2473" fmla="*/ 387275 w 4264386"/>
              <a:gd name="connsiteY12-2474" fmla="*/ 667305 h 3233376"/>
              <a:gd name="connsiteX0-2475" fmla="*/ 387275 w 4254143"/>
              <a:gd name="connsiteY0-2476" fmla="*/ 667305 h 3233376"/>
              <a:gd name="connsiteX1-2477" fmla="*/ 993360 w 4254143"/>
              <a:gd name="connsiteY1-2478" fmla="*/ 21463 h 3233376"/>
              <a:gd name="connsiteX2-2479" fmla="*/ 2594824 w 4254143"/>
              <a:gd name="connsiteY2-2480" fmla="*/ 458784 h 3233376"/>
              <a:gd name="connsiteX3-2481" fmla="*/ 4074790 w 4254143"/>
              <a:gd name="connsiteY3-2482" fmla="*/ 538298 h 3233376"/>
              <a:gd name="connsiteX4-2483" fmla="*/ 4225410 w 4254143"/>
              <a:gd name="connsiteY4-2484" fmla="*/ 1814495 h 3233376"/>
              <a:gd name="connsiteX5-2485" fmla="*/ 3895243 w 4254143"/>
              <a:gd name="connsiteY5-2486" fmla="*/ 2707290 h 3233376"/>
              <a:gd name="connsiteX6-2487" fmla="*/ 3107381 w 4254143"/>
              <a:gd name="connsiteY6-2488" fmla="*/ 2650768 h 3233376"/>
              <a:gd name="connsiteX7-2489" fmla="*/ 2546153 w 4254143"/>
              <a:gd name="connsiteY7-2490" fmla="*/ 3233376 h 3233376"/>
              <a:gd name="connsiteX8-2491" fmla="*/ 2594824 w 4254143"/>
              <a:gd name="connsiteY8-2492" fmla="*/ 2611011 h 3233376"/>
              <a:gd name="connsiteX9-2493" fmla="*/ 1033117 w 4254143"/>
              <a:gd name="connsiteY9-2494" fmla="*/ 2690524 h 3233376"/>
              <a:gd name="connsiteX10-2495" fmla="*/ 586058 w 4254143"/>
              <a:gd name="connsiteY10-2496" fmla="*/ 2124204 h 3233376"/>
              <a:gd name="connsiteX11-2497" fmla="*/ 2961 w 4254143"/>
              <a:gd name="connsiteY11-2498" fmla="*/ 1566267 h 3233376"/>
              <a:gd name="connsiteX12-2499" fmla="*/ 387275 w 4254143"/>
              <a:gd name="connsiteY12-2500" fmla="*/ 667305 h 3233376"/>
              <a:gd name="connsiteX0-2501" fmla="*/ 387275 w 4310406"/>
              <a:gd name="connsiteY0-2502" fmla="*/ 667305 h 3233376"/>
              <a:gd name="connsiteX1-2503" fmla="*/ 993360 w 4310406"/>
              <a:gd name="connsiteY1-2504" fmla="*/ 21463 h 3233376"/>
              <a:gd name="connsiteX2-2505" fmla="*/ 2594824 w 4310406"/>
              <a:gd name="connsiteY2-2506" fmla="*/ 458784 h 3233376"/>
              <a:gd name="connsiteX3-2507" fmla="*/ 4074790 w 4310406"/>
              <a:gd name="connsiteY3-2508" fmla="*/ 538298 h 3233376"/>
              <a:gd name="connsiteX4-2509" fmla="*/ 4225410 w 4310406"/>
              <a:gd name="connsiteY4-2510" fmla="*/ 1814495 h 3233376"/>
              <a:gd name="connsiteX5-2511" fmla="*/ 3895243 w 4310406"/>
              <a:gd name="connsiteY5-2512" fmla="*/ 2707290 h 3233376"/>
              <a:gd name="connsiteX6-2513" fmla="*/ 3107381 w 4310406"/>
              <a:gd name="connsiteY6-2514" fmla="*/ 2650768 h 3233376"/>
              <a:gd name="connsiteX7-2515" fmla="*/ 2546153 w 4310406"/>
              <a:gd name="connsiteY7-2516" fmla="*/ 3233376 h 3233376"/>
              <a:gd name="connsiteX8-2517" fmla="*/ 2594824 w 4310406"/>
              <a:gd name="connsiteY8-2518" fmla="*/ 2611011 h 3233376"/>
              <a:gd name="connsiteX9-2519" fmla="*/ 1033117 w 4310406"/>
              <a:gd name="connsiteY9-2520" fmla="*/ 2690524 h 3233376"/>
              <a:gd name="connsiteX10-2521" fmla="*/ 586058 w 4310406"/>
              <a:gd name="connsiteY10-2522" fmla="*/ 2124204 h 3233376"/>
              <a:gd name="connsiteX11-2523" fmla="*/ 2961 w 4310406"/>
              <a:gd name="connsiteY11-2524" fmla="*/ 1566267 h 3233376"/>
              <a:gd name="connsiteX12-2525" fmla="*/ 387275 w 4310406"/>
              <a:gd name="connsiteY12-2526" fmla="*/ 667305 h 3233376"/>
              <a:gd name="connsiteX0-2527" fmla="*/ 387275 w 4310406"/>
              <a:gd name="connsiteY0-2528" fmla="*/ 667305 h 3233376"/>
              <a:gd name="connsiteX1-2529" fmla="*/ 993360 w 4310406"/>
              <a:gd name="connsiteY1-2530" fmla="*/ 21463 h 3233376"/>
              <a:gd name="connsiteX2-2531" fmla="*/ 2594824 w 4310406"/>
              <a:gd name="connsiteY2-2532" fmla="*/ 458784 h 3233376"/>
              <a:gd name="connsiteX3-2533" fmla="*/ 4074790 w 4310406"/>
              <a:gd name="connsiteY3-2534" fmla="*/ 538298 h 3233376"/>
              <a:gd name="connsiteX4-2535" fmla="*/ 4225410 w 4310406"/>
              <a:gd name="connsiteY4-2536" fmla="*/ 1814495 h 3233376"/>
              <a:gd name="connsiteX5-2537" fmla="*/ 3895243 w 4310406"/>
              <a:gd name="connsiteY5-2538" fmla="*/ 2707290 h 3233376"/>
              <a:gd name="connsiteX6-2539" fmla="*/ 3107381 w 4310406"/>
              <a:gd name="connsiteY6-2540" fmla="*/ 2650768 h 3233376"/>
              <a:gd name="connsiteX7-2541" fmla="*/ 2546153 w 4310406"/>
              <a:gd name="connsiteY7-2542" fmla="*/ 3233376 h 3233376"/>
              <a:gd name="connsiteX8-2543" fmla="*/ 2594824 w 4310406"/>
              <a:gd name="connsiteY8-2544" fmla="*/ 2611011 h 3233376"/>
              <a:gd name="connsiteX9-2545" fmla="*/ 1033117 w 4310406"/>
              <a:gd name="connsiteY9-2546" fmla="*/ 2690524 h 3233376"/>
              <a:gd name="connsiteX10-2547" fmla="*/ 586058 w 4310406"/>
              <a:gd name="connsiteY10-2548" fmla="*/ 2124204 h 3233376"/>
              <a:gd name="connsiteX11-2549" fmla="*/ 2961 w 4310406"/>
              <a:gd name="connsiteY11-2550" fmla="*/ 1566267 h 3233376"/>
              <a:gd name="connsiteX12-2551" fmla="*/ 387275 w 4310406"/>
              <a:gd name="connsiteY12-2552" fmla="*/ 667305 h 3233376"/>
              <a:gd name="connsiteX0-2553" fmla="*/ 387275 w 4291652"/>
              <a:gd name="connsiteY0-2554" fmla="*/ 648781 h 3214852"/>
              <a:gd name="connsiteX1-2555" fmla="*/ 993360 w 4291652"/>
              <a:gd name="connsiteY1-2556" fmla="*/ 2939 h 3214852"/>
              <a:gd name="connsiteX2-2557" fmla="*/ 2727345 w 4291652"/>
              <a:gd name="connsiteY2-2558" fmla="*/ 413755 h 3214852"/>
              <a:gd name="connsiteX3-2559" fmla="*/ 4074790 w 4291652"/>
              <a:gd name="connsiteY3-2560" fmla="*/ 519774 h 3214852"/>
              <a:gd name="connsiteX4-2561" fmla="*/ 4225410 w 4291652"/>
              <a:gd name="connsiteY4-2562" fmla="*/ 1795971 h 3214852"/>
              <a:gd name="connsiteX5-2563" fmla="*/ 3895243 w 4291652"/>
              <a:gd name="connsiteY5-2564" fmla="*/ 2688766 h 3214852"/>
              <a:gd name="connsiteX6-2565" fmla="*/ 3107381 w 4291652"/>
              <a:gd name="connsiteY6-2566" fmla="*/ 2632244 h 3214852"/>
              <a:gd name="connsiteX7-2567" fmla="*/ 2546153 w 4291652"/>
              <a:gd name="connsiteY7-2568" fmla="*/ 3214852 h 3214852"/>
              <a:gd name="connsiteX8-2569" fmla="*/ 2594824 w 4291652"/>
              <a:gd name="connsiteY8-2570" fmla="*/ 2592487 h 3214852"/>
              <a:gd name="connsiteX9-2571" fmla="*/ 1033117 w 4291652"/>
              <a:gd name="connsiteY9-2572" fmla="*/ 2672000 h 3214852"/>
              <a:gd name="connsiteX10-2573" fmla="*/ 586058 w 4291652"/>
              <a:gd name="connsiteY10-2574" fmla="*/ 2105680 h 3214852"/>
              <a:gd name="connsiteX11-2575" fmla="*/ 2961 w 4291652"/>
              <a:gd name="connsiteY11-2576" fmla="*/ 1547743 h 3214852"/>
              <a:gd name="connsiteX12-2577" fmla="*/ 387275 w 4291652"/>
              <a:gd name="connsiteY12-2578" fmla="*/ 648781 h 3214852"/>
              <a:gd name="connsiteX0-2579" fmla="*/ 387275 w 4291652"/>
              <a:gd name="connsiteY0-2580" fmla="*/ 665890 h 3231961"/>
              <a:gd name="connsiteX1-2581" fmla="*/ 993360 w 4291652"/>
              <a:gd name="connsiteY1-2582" fmla="*/ 20048 h 3231961"/>
              <a:gd name="connsiteX2-2583" fmla="*/ 2727345 w 4291652"/>
              <a:gd name="connsiteY2-2584" fmla="*/ 430864 h 3231961"/>
              <a:gd name="connsiteX3-2585" fmla="*/ 4074790 w 4291652"/>
              <a:gd name="connsiteY3-2586" fmla="*/ 536883 h 3231961"/>
              <a:gd name="connsiteX4-2587" fmla="*/ 4225410 w 4291652"/>
              <a:gd name="connsiteY4-2588" fmla="*/ 1813080 h 3231961"/>
              <a:gd name="connsiteX5-2589" fmla="*/ 3895243 w 4291652"/>
              <a:gd name="connsiteY5-2590" fmla="*/ 2705875 h 3231961"/>
              <a:gd name="connsiteX6-2591" fmla="*/ 3107381 w 4291652"/>
              <a:gd name="connsiteY6-2592" fmla="*/ 2649353 h 3231961"/>
              <a:gd name="connsiteX7-2593" fmla="*/ 2546153 w 4291652"/>
              <a:gd name="connsiteY7-2594" fmla="*/ 3231961 h 3231961"/>
              <a:gd name="connsiteX8-2595" fmla="*/ 2594824 w 4291652"/>
              <a:gd name="connsiteY8-2596" fmla="*/ 2609596 h 3231961"/>
              <a:gd name="connsiteX9-2597" fmla="*/ 1033117 w 4291652"/>
              <a:gd name="connsiteY9-2598" fmla="*/ 2689109 h 3231961"/>
              <a:gd name="connsiteX10-2599" fmla="*/ 586058 w 4291652"/>
              <a:gd name="connsiteY10-2600" fmla="*/ 2122789 h 3231961"/>
              <a:gd name="connsiteX11-2601" fmla="*/ 2961 w 4291652"/>
              <a:gd name="connsiteY11-2602" fmla="*/ 1564852 h 3231961"/>
              <a:gd name="connsiteX12-2603" fmla="*/ 387275 w 4291652"/>
              <a:gd name="connsiteY12-2604" fmla="*/ 665890 h 3231961"/>
              <a:gd name="connsiteX0-2605" fmla="*/ 387573 w 4291950"/>
              <a:gd name="connsiteY0-2606" fmla="*/ 781980 h 3348051"/>
              <a:gd name="connsiteX1-2607" fmla="*/ 1152684 w 4291950"/>
              <a:gd name="connsiteY1-2608" fmla="*/ 16869 h 3348051"/>
              <a:gd name="connsiteX2-2609" fmla="*/ 2727643 w 4291950"/>
              <a:gd name="connsiteY2-2610" fmla="*/ 546954 h 3348051"/>
              <a:gd name="connsiteX3-2611" fmla="*/ 4075088 w 4291950"/>
              <a:gd name="connsiteY3-2612" fmla="*/ 652973 h 3348051"/>
              <a:gd name="connsiteX4-2613" fmla="*/ 4225708 w 4291950"/>
              <a:gd name="connsiteY4-2614" fmla="*/ 1929170 h 3348051"/>
              <a:gd name="connsiteX5-2615" fmla="*/ 3895541 w 4291950"/>
              <a:gd name="connsiteY5-2616" fmla="*/ 2821965 h 3348051"/>
              <a:gd name="connsiteX6-2617" fmla="*/ 3107679 w 4291950"/>
              <a:gd name="connsiteY6-2618" fmla="*/ 2765443 h 3348051"/>
              <a:gd name="connsiteX7-2619" fmla="*/ 2546451 w 4291950"/>
              <a:gd name="connsiteY7-2620" fmla="*/ 3348051 h 3348051"/>
              <a:gd name="connsiteX8-2621" fmla="*/ 2595122 w 4291950"/>
              <a:gd name="connsiteY8-2622" fmla="*/ 2725686 h 3348051"/>
              <a:gd name="connsiteX9-2623" fmla="*/ 1033415 w 4291950"/>
              <a:gd name="connsiteY9-2624" fmla="*/ 2805199 h 3348051"/>
              <a:gd name="connsiteX10-2625" fmla="*/ 586356 w 4291950"/>
              <a:gd name="connsiteY10-2626" fmla="*/ 2238879 h 3348051"/>
              <a:gd name="connsiteX11-2627" fmla="*/ 3259 w 4291950"/>
              <a:gd name="connsiteY11-2628" fmla="*/ 1680942 h 3348051"/>
              <a:gd name="connsiteX12-2629" fmla="*/ 387573 w 4291950"/>
              <a:gd name="connsiteY12-2630" fmla="*/ 781980 h 3348051"/>
              <a:gd name="connsiteX0-2631" fmla="*/ 477819 w 4289431"/>
              <a:gd name="connsiteY0-2632" fmla="*/ 767456 h 3333527"/>
              <a:gd name="connsiteX1-2633" fmla="*/ 1150165 w 4289431"/>
              <a:gd name="connsiteY1-2634" fmla="*/ 2345 h 3333527"/>
              <a:gd name="connsiteX2-2635" fmla="*/ 2725124 w 4289431"/>
              <a:gd name="connsiteY2-2636" fmla="*/ 532430 h 3333527"/>
              <a:gd name="connsiteX3-2637" fmla="*/ 4072569 w 4289431"/>
              <a:gd name="connsiteY3-2638" fmla="*/ 638449 h 3333527"/>
              <a:gd name="connsiteX4-2639" fmla="*/ 4223189 w 4289431"/>
              <a:gd name="connsiteY4-2640" fmla="*/ 1914646 h 3333527"/>
              <a:gd name="connsiteX5-2641" fmla="*/ 3893022 w 4289431"/>
              <a:gd name="connsiteY5-2642" fmla="*/ 2807441 h 3333527"/>
              <a:gd name="connsiteX6-2643" fmla="*/ 3105160 w 4289431"/>
              <a:gd name="connsiteY6-2644" fmla="*/ 2750919 h 3333527"/>
              <a:gd name="connsiteX7-2645" fmla="*/ 2543932 w 4289431"/>
              <a:gd name="connsiteY7-2646" fmla="*/ 3333527 h 3333527"/>
              <a:gd name="connsiteX8-2647" fmla="*/ 2592603 w 4289431"/>
              <a:gd name="connsiteY8-2648" fmla="*/ 2711162 h 3333527"/>
              <a:gd name="connsiteX9-2649" fmla="*/ 1030896 w 4289431"/>
              <a:gd name="connsiteY9-2650" fmla="*/ 2790675 h 3333527"/>
              <a:gd name="connsiteX10-2651" fmla="*/ 583837 w 4289431"/>
              <a:gd name="connsiteY10-2652" fmla="*/ 2224355 h 3333527"/>
              <a:gd name="connsiteX11-2653" fmla="*/ 740 w 4289431"/>
              <a:gd name="connsiteY11-2654" fmla="*/ 1666418 h 3333527"/>
              <a:gd name="connsiteX12-2655" fmla="*/ 477819 w 4289431"/>
              <a:gd name="connsiteY12-2656" fmla="*/ 767456 h 3333527"/>
              <a:gd name="connsiteX0-2657" fmla="*/ 477535 w 4289147"/>
              <a:gd name="connsiteY0-2658" fmla="*/ 767456 h 3333527"/>
              <a:gd name="connsiteX1-2659" fmla="*/ 1149881 w 4289147"/>
              <a:gd name="connsiteY1-2660" fmla="*/ 2345 h 3333527"/>
              <a:gd name="connsiteX2-2661" fmla="*/ 2724840 w 4289147"/>
              <a:gd name="connsiteY2-2662" fmla="*/ 532430 h 3333527"/>
              <a:gd name="connsiteX3-2663" fmla="*/ 4072285 w 4289147"/>
              <a:gd name="connsiteY3-2664" fmla="*/ 638449 h 3333527"/>
              <a:gd name="connsiteX4-2665" fmla="*/ 4222905 w 4289147"/>
              <a:gd name="connsiteY4-2666" fmla="*/ 1914646 h 3333527"/>
              <a:gd name="connsiteX5-2667" fmla="*/ 3892738 w 4289147"/>
              <a:gd name="connsiteY5-2668" fmla="*/ 2807441 h 3333527"/>
              <a:gd name="connsiteX6-2669" fmla="*/ 3104876 w 4289147"/>
              <a:gd name="connsiteY6-2670" fmla="*/ 2750919 h 3333527"/>
              <a:gd name="connsiteX7-2671" fmla="*/ 2543648 w 4289147"/>
              <a:gd name="connsiteY7-2672" fmla="*/ 3333527 h 3333527"/>
              <a:gd name="connsiteX8-2673" fmla="*/ 2592319 w 4289147"/>
              <a:gd name="connsiteY8-2674" fmla="*/ 2711162 h 3333527"/>
              <a:gd name="connsiteX9-2675" fmla="*/ 1030612 w 4289147"/>
              <a:gd name="connsiteY9-2676" fmla="*/ 2790675 h 3333527"/>
              <a:gd name="connsiteX10-2677" fmla="*/ 583553 w 4289147"/>
              <a:gd name="connsiteY10-2678" fmla="*/ 2224355 h 3333527"/>
              <a:gd name="connsiteX11-2679" fmla="*/ 456 w 4289147"/>
              <a:gd name="connsiteY11-2680" fmla="*/ 1666418 h 3333527"/>
              <a:gd name="connsiteX12-2681" fmla="*/ 477535 w 4289147"/>
              <a:gd name="connsiteY12-2682" fmla="*/ 767456 h 3333527"/>
              <a:gd name="connsiteX0-2683" fmla="*/ 477535 w 4289147"/>
              <a:gd name="connsiteY0-2684" fmla="*/ 776076 h 3342147"/>
              <a:gd name="connsiteX1-2685" fmla="*/ 1149881 w 4289147"/>
              <a:gd name="connsiteY1-2686" fmla="*/ 10965 h 3342147"/>
              <a:gd name="connsiteX2-2687" fmla="*/ 2724840 w 4289147"/>
              <a:gd name="connsiteY2-2688" fmla="*/ 541050 h 3342147"/>
              <a:gd name="connsiteX3-2689" fmla="*/ 4072285 w 4289147"/>
              <a:gd name="connsiteY3-2690" fmla="*/ 647069 h 3342147"/>
              <a:gd name="connsiteX4-2691" fmla="*/ 4222905 w 4289147"/>
              <a:gd name="connsiteY4-2692" fmla="*/ 1923266 h 3342147"/>
              <a:gd name="connsiteX5-2693" fmla="*/ 3892738 w 4289147"/>
              <a:gd name="connsiteY5-2694" fmla="*/ 2816061 h 3342147"/>
              <a:gd name="connsiteX6-2695" fmla="*/ 3104876 w 4289147"/>
              <a:gd name="connsiteY6-2696" fmla="*/ 2759539 h 3342147"/>
              <a:gd name="connsiteX7-2697" fmla="*/ 2543648 w 4289147"/>
              <a:gd name="connsiteY7-2698" fmla="*/ 3342147 h 3342147"/>
              <a:gd name="connsiteX8-2699" fmla="*/ 2592319 w 4289147"/>
              <a:gd name="connsiteY8-2700" fmla="*/ 2719782 h 3342147"/>
              <a:gd name="connsiteX9-2701" fmla="*/ 1030612 w 4289147"/>
              <a:gd name="connsiteY9-2702" fmla="*/ 2799295 h 3342147"/>
              <a:gd name="connsiteX10-2703" fmla="*/ 583553 w 4289147"/>
              <a:gd name="connsiteY10-2704" fmla="*/ 2232975 h 3342147"/>
              <a:gd name="connsiteX11-2705" fmla="*/ 456 w 4289147"/>
              <a:gd name="connsiteY11-2706" fmla="*/ 1675038 h 3342147"/>
              <a:gd name="connsiteX12-2707" fmla="*/ 477535 w 4289147"/>
              <a:gd name="connsiteY12-2708" fmla="*/ 776076 h 3342147"/>
              <a:gd name="connsiteX0-2709" fmla="*/ 490758 w 4302370"/>
              <a:gd name="connsiteY0-2710" fmla="*/ 776076 h 3342147"/>
              <a:gd name="connsiteX1-2711" fmla="*/ 1163104 w 4302370"/>
              <a:gd name="connsiteY1-2712" fmla="*/ 10965 h 3342147"/>
              <a:gd name="connsiteX2-2713" fmla="*/ 2738063 w 4302370"/>
              <a:gd name="connsiteY2-2714" fmla="*/ 541050 h 3342147"/>
              <a:gd name="connsiteX3-2715" fmla="*/ 4085508 w 4302370"/>
              <a:gd name="connsiteY3-2716" fmla="*/ 647069 h 3342147"/>
              <a:gd name="connsiteX4-2717" fmla="*/ 4236128 w 4302370"/>
              <a:gd name="connsiteY4-2718" fmla="*/ 1923266 h 3342147"/>
              <a:gd name="connsiteX5-2719" fmla="*/ 3905961 w 4302370"/>
              <a:gd name="connsiteY5-2720" fmla="*/ 2816061 h 3342147"/>
              <a:gd name="connsiteX6-2721" fmla="*/ 3118099 w 4302370"/>
              <a:gd name="connsiteY6-2722" fmla="*/ 2759539 h 3342147"/>
              <a:gd name="connsiteX7-2723" fmla="*/ 2556871 w 4302370"/>
              <a:gd name="connsiteY7-2724" fmla="*/ 3342147 h 3342147"/>
              <a:gd name="connsiteX8-2725" fmla="*/ 2605542 w 4302370"/>
              <a:gd name="connsiteY8-2726" fmla="*/ 2719782 h 3342147"/>
              <a:gd name="connsiteX9-2727" fmla="*/ 1043835 w 4302370"/>
              <a:gd name="connsiteY9-2728" fmla="*/ 2799295 h 3342147"/>
              <a:gd name="connsiteX10-2729" fmla="*/ 596776 w 4302370"/>
              <a:gd name="connsiteY10-2730" fmla="*/ 2232975 h 3342147"/>
              <a:gd name="connsiteX11-2731" fmla="*/ 13679 w 4302370"/>
              <a:gd name="connsiteY11-2732" fmla="*/ 1675038 h 3342147"/>
              <a:gd name="connsiteX12-2733" fmla="*/ 490758 w 4302370"/>
              <a:gd name="connsiteY12-2734" fmla="*/ 776076 h 3342147"/>
              <a:gd name="connsiteX0-2735" fmla="*/ 490758 w 4302370"/>
              <a:gd name="connsiteY0-2736" fmla="*/ 776076 h 3342147"/>
              <a:gd name="connsiteX1-2737" fmla="*/ 1163104 w 4302370"/>
              <a:gd name="connsiteY1-2738" fmla="*/ 10965 h 3342147"/>
              <a:gd name="connsiteX2-2739" fmla="*/ 2738063 w 4302370"/>
              <a:gd name="connsiteY2-2740" fmla="*/ 541050 h 3342147"/>
              <a:gd name="connsiteX3-2741" fmla="*/ 4085508 w 4302370"/>
              <a:gd name="connsiteY3-2742" fmla="*/ 647069 h 3342147"/>
              <a:gd name="connsiteX4-2743" fmla="*/ 4236128 w 4302370"/>
              <a:gd name="connsiteY4-2744" fmla="*/ 1923266 h 3342147"/>
              <a:gd name="connsiteX5-2745" fmla="*/ 3905961 w 4302370"/>
              <a:gd name="connsiteY5-2746" fmla="*/ 2816061 h 3342147"/>
              <a:gd name="connsiteX6-2747" fmla="*/ 3118099 w 4302370"/>
              <a:gd name="connsiteY6-2748" fmla="*/ 2759539 h 3342147"/>
              <a:gd name="connsiteX7-2749" fmla="*/ 2556871 w 4302370"/>
              <a:gd name="connsiteY7-2750" fmla="*/ 3342147 h 3342147"/>
              <a:gd name="connsiteX8-2751" fmla="*/ 2605542 w 4302370"/>
              <a:gd name="connsiteY8-2752" fmla="*/ 2719782 h 3342147"/>
              <a:gd name="connsiteX9-2753" fmla="*/ 1083591 w 4302370"/>
              <a:gd name="connsiteY9-2754" fmla="*/ 2825799 h 3342147"/>
              <a:gd name="connsiteX10-2755" fmla="*/ 596776 w 4302370"/>
              <a:gd name="connsiteY10-2756" fmla="*/ 2232975 h 3342147"/>
              <a:gd name="connsiteX11-2757" fmla="*/ 13679 w 4302370"/>
              <a:gd name="connsiteY11-2758" fmla="*/ 1675038 h 3342147"/>
              <a:gd name="connsiteX12-2759" fmla="*/ 490758 w 4302370"/>
              <a:gd name="connsiteY12-2760" fmla="*/ 776076 h 3342147"/>
              <a:gd name="connsiteX0-2761" fmla="*/ 490758 w 4302370"/>
              <a:gd name="connsiteY0-2762" fmla="*/ 776076 h 3342147"/>
              <a:gd name="connsiteX1-2763" fmla="*/ 1163104 w 4302370"/>
              <a:gd name="connsiteY1-2764" fmla="*/ 10965 h 3342147"/>
              <a:gd name="connsiteX2-2765" fmla="*/ 2738063 w 4302370"/>
              <a:gd name="connsiteY2-2766" fmla="*/ 541050 h 3342147"/>
              <a:gd name="connsiteX3-2767" fmla="*/ 4085508 w 4302370"/>
              <a:gd name="connsiteY3-2768" fmla="*/ 647069 h 3342147"/>
              <a:gd name="connsiteX4-2769" fmla="*/ 4236128 w 4302370"/>
              <a:gd name="connsiteY4-2770" fmla="*/ 1923266 h 3342147"/>
              <a:gd name="connsiteX5-2771" fmla="*/ 3905961 w 4302370"/>
              <a:gd name="connsiteY5-2772" fmla="*/ 2816061 h 3342147"/>
              <a:gd name="connsiteX6-2773" fmla="*/ 3118099 w 4302370"/>
              <a:gd name="connsiteY6-2774" fmla="*/ 2759539 h 3342147"/>
              <a:gd name="connsiteX7-2775" fmla="*/ 2556871 w 4302370"/>
              <a:gd name="connsiteY7-2776" fmla="*/ 3342147 h 3342147"/>
              <a:gd name="connsiteX8-2777" fmla="*/ 2605542 w 4302370"/>
              <a:gd name="connsiteY8-2778" fmla="*/ 2719782 h 3342147"/>
              <a:gd name="connsiteX9-2779" fmla="*/ 1083591 w 4302370"/>
              <a:gd name="connsiteY9-2780" fmla="*/ 2825799 h 3342147"/>
              <a:gd name="connsiteX10-2781" fmla="*/ 596776 w 4302370"/>
              <a:gd name="connsiteY10-2782" fmla="*/ 2232975 h 3342147"/>
              <a:gd name="connsiteX11-2783" fmla="*/ 13679 w 4302370"/>
              <a:gd name="connsiteY11-2784" fmla="*/ 1675038 h 3342147"/>
              <a:gd name="connsiteX12-2785" fmla="*/ 490758 w 4302370"/>
              <a:gd name="connsiteY12-2786" fmla="*/ 776076 h 3342147"/>
              <a:gd name="connsiteX0-2787" fmla="*/ 490758 w 4302370"/>
              <a:gd name="connsiteY0-2788" fmla="*/ 776076 h 3342147"/>
              <a:gd name="connsiteX1-2789" fmla="*/ 1163104 w 4302370"/>
              <a:gd name="connsiteY1-2790" fmla="*/ 10965 h 3342147"/>
              <a:gd name="connsiteX2-2791" fmla="*/ 2738063 w 4302370"/>
              <a:gd name="connsiteY2-2792" fmla="*/ 541050 h 3342147"/>
              <a:gd name="connsiteX3-2793" fmla="*/ 4085508 w 4302370"/>
              <a:gd name="connsiteY3-2794" fmla="*/ 647069 h 3342147"/>
              <a:gd name="connsiteX4-2795" fmla="*/ 4236128 w 4302370"/>
              <a:gd name="connsiteY4-2796" fmla="*/ 1923266 h 3342147"/>
              <a:gd name="connsiteX5-2797" fmla="*/ 3905961 w 4302370"/>
              <a:gd name="connsiteY5-2798" fmla="*/ 2816061 h 3342147"/>
              <a:gd name="connsiteX6-2799" fmla="*/ 3118099 w 4302370"/>
              <a:gd name="connsiteY6-2800" fmla="*/ 2759539 h 3342147"/>
              <a:gd name="connsiteX7-2801" fmla="*/ 2556871 w 4302370"/>
              <a:gd name="connsiteY7-2802" fmla="*/ 3342147 h 3342147"/>
              <a:gd name="connsiteX8-2803" fmla="*/ 2605542 w 4302370"/>
              <a:gd name="connsiteY8-2804" fmla="*/ 2719782 h 3342147"/>
              <a:gd name="connsiteX9-2805" fmla="*/ 1083591 w 4302370"/>
              <a:gd name="connsiteY9-2806" fmla="*/ 2825799 h 3342147"/>
              <a:gd name="connsiteX10-2807" fmla="*/ 596776 w 4302370"/>
              <a:gd name="connsiteY10-2808" fmla="*/ 2232975 h 3342147"/>
              <a:gd name="connsiteX11-2809" fmla="*/ 13679 w 4302370"/>
              <a:gd name="connsiteY11-2810" fmla="*/ 1675038 h 3342147"/>
              <a:gd name="connsiteX12-2811" fmla="*/ 490758 w 4302370"/>
              <a:gd name="connsiteY12-2812" fmla="*/ 776076 h 3342147"/>
              <a:gd name="connsiteX0-2813" fmla="*/ 490758 w 4334773"/>
              <a:gd name="connsiteY0-2814" fmla="*/ 776076 h 3342147"/>
              <a:gd name="connsiteX1-2815" fmla="*/ 1163104 w 4334773"/>
              <a:gd name="connsiteY1-2816" fmla="*/ 10965 h 3342147"/>
              <a:gd name="connsiteX2-2817" fmla="*/ 2738063 w 4334773"/>
              <a:gd name="connsiteY2-2818" fmla="*/ 541050 h 3342147"/>
              <a:gd name="connsiteX3-2819" fmla="*/ 4085508 w 4334773"/>
              <a:gd name="connsiteY3-2820" fmla="*/ 647069 h 3342147"/>
              <a:gd name="connsiteX4-2821" fmla="*/ 4236128 w 4334773"/>
              <a:gd name="connsiteY4-2822" fmla="*/ 1923266 h 3342147"/>
              <a:gd name="connsiteX5-2823" fmla="*/ 3905961 w 4334773"/>
              <a:gd name="connsiteY5-2824" fmla="*/ 2816061 h 3342147"/>
              <a:gd name="connsiteX6-2825" fmla="*/ 3118099 w 4334773"/>
              <a:gd name="connsiteY6-2826" fmla="*/ 2759539 h 3342147"/>
              <a:gd name="connsiteX7-2827" fmla="*/ 2556871 w 4334773"/>
              <a:gd name="connsiteY7-2828" fmla="*/ 3342147 h 3342147"/>
              <a:gd name="connsiteX8-2829" fmla="*/ 2605542 w 4334773"/>
              <a:gd name="connsiteY8-2830" fmla="*/ 2719782 h 3342147"/>
              <a:gd name="connsiteX9-2831" fmla="*/ 1083591 w 4334773"/>
              <a:gd name="connsiteY9-2832" fmla="*/ 2825799 h 3342147"/>
              <a:gd name="connsiteX10-2833" fmla="*/ 596776 w 4334773"/>
              <a:gd name="connsiteY10-2834" fmla="*/ 2232975 h 3342147"/>
              <a:gd name="connsiteX11-2835" fmla="*/ 13679 w 4334773"/>
              <a:gd name="connsiteY11-2836" fmla="*/ 1675038 h 3342147"/>
              <a:gd name="connsiteX12-2837" fmla="*/ 490758 w 4334773"/>
              <a:gd name="connsiteY12-2838" fmla="*/ 776076 h 3342147"/>
              <a:gd name="connsiteX0-2839" fmla="*/ 490758 w 4402904"/>
              <a:gd name="connsiteY0-2840" fmla="*/ 775879 h 3341950"/>
              <a:gd name="connsiteX1-2841" fmla="*/ 1163104 w 4402904"/>
              <a:gd name="connsiteY1-2842" fmla="*/ 10768 h 3341950"/>
              <a:gd name="connsiteX2-2843" fmla="*/ 2738063 w 4402904"/>
              <a:gd name="connsiteY2-2844" fmla="*/ 540853 h 3341950"/>
              <a:gd name="connsiteX3-2845" fmla="*/ 4125265 w 4402904"/>
              <a:gd name="connsiteY3-2846" fmla="*/ 580611 h 3341950"/>
              <a:gd name="connsiteX4-2847" fmla="*/ 4236128 w 4402904"/>
              <a:gd name="connsiteY4-2848" fmla="*/ 1923069 h 3341950"/>
              <a:gd name="connsiteX5-2849" fmla="*/ 3905961 w 4402904"/>
              <a:gd name="connsiteY5-2850" fmla="*/ 2815864 h 3341950"/>
              <a:gd name="connsiteX6-2851" fmla="*/ 3118099 w 4402904"/>
              <a:gd name="connsiteY6-2852" fmla="*/ 2759342 h 3341950"/>
              <a:gd name="connsiteX7-2853" fmla="*/ 2556871 w 4402904"/>
              <a:gd name="connsiteY7-2854" fmla="*/ 3341950 h 3341950"/>
              <a:gd name="connsiteX8-2855" fmla="*/ 2605542 w 4402904"/>
              <a:gd name="connsiteY8-2856" fmla="*/ 2719585 h 3341950"/>
              <a:gd name="connsiteX9-2857" fmla="*/ 1083591 w 4402904"/>
              <a:gd name="connsiteY9-2858" fmla="*/ 2825602 h 3341950"/>
              <a:gd name="connsiteX10-2859" fmla="*/ 596776 w 4402904"/>
              <a:gd name="connsiteY10-2860" fmla="*/ 2232778 h 3341950"/>
              <a:gd name="connsiteX11-2861" fmla="*/ 13679 w 4402904"/>
              <a:gd name="connsiteY11-2862" fmla="*/ 1674841 h 3341950"/>
              <a:gd name="connsiteX12-2863" fmla="*/ 490758 w 4402904"/>
              <a:gd name="connsiteY12-2864" fmla="*/ 775879 h 3341950"/>
              <a:gd name="connsiteX0-2865" fmla="*/ 496440 w 4408586"/>
              <a:gd name="connsiteY0-2866" fmla="*/ 854307 h 3420378"/>
              <a:gd name="connsiteX1-2867" fmla="*/ 1208543 w 4408586"/>
              <a:gd name="connsiteY1-2868" fmla="*/ 9683 h 3420378"/>
              <a:gd name="connsiteX2-2869" fmla="*/ 2743745 w 4408586"/>
              <a:gd name="connsiteY2-2870" fmla="*/ 619281 h 3420378"/>
              <a:gd name="connsiteX3-2871" fmla="*/ 4130947 w 4408586"/>
              <a:gd name="connsiteY3-2872" fmla="*/ 659039 h 3420378"/>
              <a:gd name="connsiteX4-2873" fmla="*/ 4241810 w 4408586"/>
              <a:gd name="connsiteY4-2874" fmla="*/ 2001497 h 3420378"/>
              <a:gd name="connsiteX5-2875" fmla="*/ 3911643 w 4408586"/>
              <a:gd name="connsiteY5-2876" fmla="*/ 2894292 h 3420378"/>
              <a:gd name="connsiteX6-2877" fmla="*/ 3123781 w 4408586"/>
              <a:gd name="connsiteY6-2878" fmla="*/ 2837770 h 3420378"/>
              <a:gd name="connsiteX7-2879" fmla="*/ 2562553 w 4408586"/>
              <a:gd name="connsiteY7-2880" fmla="*/ 3420378 h 3420378"/>
              <a:gd name="connsiteX8-2881" fmla="*/ 2611224 w 4408586"/>
              <a:gd name="connsiteY8-2882" fmla="*/ 2798013 h 3420378"/>
              <a:gd name="connsiteX9-2883" fmla="*/ 1089273 w 4408586"/>
              <a:gd name="connsiteY9-2884" fmla="*/ 2904030 h 3420378"/>
              <a:gd name="connsiteX10-2885" fmla="*/ 602458 w 4408586"/>
              <a:gd name="connsiteY10-2886" fmla="*/ 2311206 h 3420378"/>
              <a:gd name="connsiteX11-2887" fmla="*/ 19361 w 4408586"/>
              <a:gd name="connsiteY11-2888" fmla="*/ 1753269 h 3420378"/>
              <a:gd name="connsiteX12-2889" fmla="*/ 496440 w 4408586"/>
              <a:gd name="connsiteY12-2890" fmla="*/ 854307 h 3420378"/>
              <a:gd name="connsiteX0-2891" fmla="*/ 496440 w 4408586"/>
              <a:gd name="connsiteY0-2892" fmla="*/ 865758 h 3431829"/>
              <a:gd name="connsiteX1-2893" fmla="*/ 1208543 w 4408586"/>
              <a:gd name="connsiteY1-2894" fmla="*/ 21134 h 3431829"/>
              <a:gd name="connsiteX2-2895" fmla="*/ 2743745 w 4408586"/>
              <a:gd name="connsiteY2-2896" fmla="*/ 630732 h 3431829"/>
              <a:gd name="connsiteX3-2897" fmla="*/ 4130947 w 4408586"/>
              <a:gd name="connsiteY3-2898" fmla="*/ 670490 h 3431829"/>
              <a:gd name="connsiteX4-2899" fmla="*/ 4241810 w 4408586"/>
              <a:gd name="connsiteY4-2900" fmla="*/ 2012948 h 3431829"/>
              <a:gd name="connsiteX5-2901" fmla="*/ 3911643 w 4408586"/>
              <a:gd name="connsiteY5-2902" fmla="*/ 2905743 h 3431829"/>
              <a:gd name="connsiteX6-2903" fmla="*/ 3123781 w 4408586"/>
              <a:gd name="connsiteY6-2904" fmla="*/ 2849221 h 3431829"/>
              <a:gd name="connsiteX7-2905" fmla="*/ 2562553 w 4408586"/>
              <a:gd name="connsiteY7-2906" fmla="*/ 3431829 h 3431829"/>
              <a:gd name="connsiteX8-2907" fmla="*/ 2611224 w 4408586"/>
              <a:gd name="connsiteY8-2908" fmla="*/ 2809464 h 3431829"/>
              <a:gd name="connsiteX9-2909" fmla="*/ 1089273 w 4408586"/>
              <a:gd name="connsiteY9-2910" fmla="*/ 2915481 h 3431829"/>
              <a:gd name="connsiteX10-2911" fmla="*/ 602458 w 4408586"/>
              <a:gd name="connsiteY10-2912" fmla="*/ 2322657 h 3431829"/>
              <a:gd name="connsiteX11-2913" fmla="*/ 19361 w 4408586"/>
              <a:gd name="connsiteY11-2914" fmla="*/ 1764720 h 3431829"/>
              <a:gd name="connsiteX12-2915" fmla="*/ 496440 w 4408586"/>
              <a:gd name="connsiteY12-2916" fmla="*/ 865758 h 3431829"/>
              <a:gd name="connsiteX0-2917" fmla="*/ 496440 w 4408586"/>
              <a:gd name="connsiteY0-2918" fmla="*/ 872503 h 3438574"/>
              <a:gd name="connsiteX1-2919" fmla="*/ 1208543 w 4408586"/>
              <a:gd name="connsiteY1-2920" fmla="*/ 27879 h 3438574"/>
              <a:gd name="connsiteX2-2921" fmla="*/ 2743745 w 4408586"/>
              <a:gd name="connsiteY2-2922" fmla="*/ 637477 h 3438574"/>
              <a:gd name="connsiteX3-2923" fmla="*/ 4130947 w 4408586"/>
              <a:gd name="connsiteY3-2924" fmla="*/ 677235 h 3438574"/>
              <a:gd name="connsiteX4-2925" fmla="*/ 4241810 w 4408586"/>
              <a:gd name="connsiteY4-2926" fmla="*/ 2019693 h 3438574"/>
              <a:gd name="connsiteX5-2927" fmla="*/ 3911643 w 4408586"/>
              <a:gd name="connsiteY5-2928" fmla="*/ 2912488 h 3438574"/>
              <a:gd name="connsiteX6-2929" fmla="*/ 3123781 w 4408586"/>
              <a:gd name="connsiteY6-2930" fmla="*/ 2855966 h 3438574"/>
              <a:gd name="connsiteX7-2931" fmla="*/ 2562553 w 4408586"/>
              <a:gd name="connsiteY7-2932" fmla="*/ 3438574 h 3438574"/>
              <a:gd name="connsiteX8-2933" fmla="*/ 2611224 w 4408586"/>
              <a:gd name="connsiteY8-2934" fmla="*/ 2816209 h 3438574"/>
              <a:gd name="connsiteX9-2935" fmla="*/ 1089273 w 4408586"/>
              <a:gd name="connsiteY9-2936" fmla="*/ 2922226 h 3438574"/>
              <a:gd name="connsiteX10-2937" fmla="*/ 602458 w 4408586"/>
              <a:gd name="connsiteY10-2938" fmla="*/ 2329402 h 3438574"/>
              <a:gd name="connsiteX11-2939" fmla="*/ 19361 w 4408586"/>
              <a:gd name="connsiteY11-2940" fmla="*/ 1771465 h 3438574"/>
              <a:gd name="connsiteX12-2941" fmla="*/ 496440 w 4408586"/>
              <a:gd name="connsiteY12-2942" fmla="*/ 872503 h 3438574"/>
              <a:gd name="connsiteX0-2943" fmla="*/ 508345 w 4420491"/>
              <a:gd name="connsiteY0-2944" fmla="*/ 872503 h 3438574"/>
              <a:gd name="connsiteX1-2945" fmla="*/ 1220448 w 4420491"/>
              <a:gd name="connsiteY1-2946" fmla="*/ 27879 h 3438574"/>
              <a:gd name="connsiteX2-2947" fmla="*/ 2755650 w 4420491"/>
              <a:gd name="connsiteY2-2948" fmla="*/ 637477 h 3438574"/>
              <a:gd name="connsiteX3-2949" fmla="*/ 4142852 w 4420491"/>
              <a:gd name="connsiteY3-2950" fmla="*/ 677235 h 3438574"/>
              <a:gd name="connsiteX4-2951" fmla="*/ 4253715 w 4420491"/>
              <a:gd name="connsiteY4-2952" fmla="*/ 2019693 h 3438574"/>
              <a:gd name="connsiteX5-2953" fmla="*/ 3923548 w 4420491"/>
              <a:gd name="connsiteY5-2954" fmla="*/ 2912488 h 3438574"/>
              <a:gd name="connsiteX6-2955" fmla="*/ 3135686 w 4420491"/>
              <a:gd name="connsiteY6-2956" fmla="*/ 2855966 h 3438574"/>
              <a:gd name="connsiteX7-2957" fmla="*/ 2574458 w 4420491"/>
              <a:gd name="connsiteY7-2958" fmla="*/ 3438574 h 3438574"/>
              <a:gd name="connsiteX8-2959" fmla="*/ 2623129 w 4420491"/>
              <a:gd name="connsiteY8-2960" fmla="*/ 2816209 h 3438574"/>
              <a:gd name="connsiteX9-2961" fmla="*/ 1101178 w 4420491"/>
              <a:gd name="connsiteY9-2962" fmla="*/ 2922226 h 3438574"/>
              <a:gd name="connsiteX10-2963" fmla="*/ 614363 w 4420491"/>
              <a:gd name="connsiteY10-2964" fmla="*/ 2329402 h 3438574"/>
              <a:gd name="connsiteX11-2965" fmla="*/ 31266 w 4420491"/>
              <a:gd name="connsiteY11-2966" fmla="*/ 1771465 h 3438574"/>
              <a:gd name="connsiteX12-2967" fmla="*/ 508345 w 4420491"/>
              <a:gd name="connsiteY12-2968" fmla="*/ 872503 h 3438574"/>
              <a:gd name="connsiteX0-2969" fmla="*/ 508345 w 4420491"/>
              <a:gd name="connsiteY0-2970" fmla="*/ 872503 h 3438574"/>
              <a:gd name="connsiteX1-2971" fmla="*/ 1220448 w 4420491"/>
              <a:gd name="connsiteY1-2972" fmla="*/ 27879 h 3438574"/>
              <a:gd name="connsiteX2-2973" fmla="*/ 2755650 w 4420491"/>
              <a:gd name="connsiteY2-2974" fmla="*/ 637477 h 3438574"/>
              <a:gd name="connsiteX3-2975" fmla="*/ 4142852 w 4420491"/>
              <a:gd name="connsiteY3-2976" fmla="*/ 677235 h 3438574"/>
              <a:gd name="connsiteX4-2977" fmla="*/ 4253715 w 4420491"/>
              <a:gd name="connsiteY4-2978" fmla="*/ 2019693 h 3438574"/>
              <a:gd name="connsiteX5-2979" fmla="*/ 3923548 w 4420491"/>
              <a:gd name="connsiteY5-2980" fmla="*/ 2912488 h 3438574"/>
              <a:gd name="connsiteX6-2981" fmla="*/ 3135686 w 4420491"/>
              <a:gd name="connsiteY6-2982" fmla="*/ 2855966 h 3438574"/>
              <a:gd name="connsiteX7-2983" fmla="*/ 2574458 w 4420491"/>
              <a:gd name="connsiteY7-2984" fmla="*/ 3438574 h 3438574"/>
              <a:gd name="connsiteX8-2985" fmla="*/ 2623129 w 4420491"/>
              <a:gd name="connsiteY8-2986" fmla="*/ 2816209 h 3438574"/>
              <a:gd name="connsiteX9-2987" fmla="*/ 1101178 w 4420491"/>
              <a:gd name="connsiteY9-2988" fmla="*/ 2922226 h 3438574"/>
              <a:gd name="connsiteX10-2989" fmla="*/ 614363 w 4420491"/>
              <a:gd name="connsiteY10-2990" fmla="*/ 2329402 h 3438574"/>
              <a:gd name="connsiteX11-2991" fmla="*/ 31266 w 4420491"/>
              <a:gd name="connsiteY11-2992" fmla="*/ 1771465 h 3438574"/>
              <a:gd name="connsiteX12-2993" fmla="*/ 508345 w 4420491"/>
              <a:gd name="connsiteY12-2994" fmla="*/ 872503 h 3438574"/>
              <a:gd name="connsiteX0-2995" fmla="*/ 508345 w 4420491"/>
              <a:gd name="connsiteY0-2996" fmla="*/ 872503 h 3438574"/>
              <a:gd name="connsiteX1-2997" fmla="*/ 1220448 w 4420491"/>
              <a:gd name="connsiteY1-2998" fmla="*/ 27879 h 3438574"/>
              <a:gd name="connsiteX2-2999" fmla="*/ 2755650 w 4420491"/>
              <a:gd name="connsiteY2-3000" fmla="*/ 637477 h 3438574"/>
              <a:gd name="connsiteX3-3001" fmla="*/ 4142852 w 4420491"/>
              <a:gd name="connsiteY3-3002" fmla="*/ 677235 h 3438574"/>
              <a:gd name="connsiteX4-3003" fmla="*/ 4253715 w 4420491"/>
              <a:gd name="connsiteY4-3004" fmla="*/ 2019693 h 3438574"/>
              <a:gd name="connsiteX5-3005" fmla="*/ 3923548 w 4420491"/>
              <a:gd name="connsiteY5-3006" fmla="*/ 2912488 h 3438574"/>
              <a:gd name="connsiteX6-3007" fmla="*/ 3135686 w 4420491"/>
              <a:gd name="connsiteY6-3008" fmla="*/ 2855966 h 3438574"/>
              <a:gd name="connsiteX7-3009" fmla="*/ 2574458 w 4420491"/>
              <a:gd name="connsiteY7-3010" fmla="*/ 3438574 h 3438574"/>
              <a:gd name="connsiteX8-3011" fmla="*/ 2623129 w 4420491"/>
              <a:gd name="connsiteY8-3012" fmla="*/ 2816209 h 3438574"/>
              <a:gd name="connsiteX9-3013" fmla="*/ 1364744 w 4420491"/>
              <a:gd name="connsiteY9-3014" fmla="*/ 3026859 h 3438574"/>
              <a:gd name="connsiteX10-3015" fmla="*/ 1101178 w 4420491"/>
              <a:gd name="connsiteY10-3016" fmla="*/ 2922226 h 3438574"/>
              <a:gd name="connsiteX11-3017" fmla="*/ 614363 w 4420491"/>
              <a:gd name="connsiteY11-3018" fmla="*/ 2329402 h 3438574"/>
              <a:gd name="connsiteX12-3019" fmla="*/ 31266 w 4420491"/>
              <a:gd name="connsiteY12-3020" fmla="*/ 1771465 h 3438574"/>
              <a:gd name="connsiteX13-3021" fmla="*/ 508345 w 4420491"/>
              <a:gd name="connsiteY13-3022" fmla="*/ 872503 h 3438574"/>
              <a:gd name="connsiteX0-3023" fmla="*/ 508345 w 4420491"/>
              <a:gd name="connsiteY0-3024" fmla="*/ 872503 h 3438574"/>
              <a:gd name="connsiteX1-3025" fmla="*/ 1220448 w 4420491"/>
              <a:gd name="connsiteY1-3026" fmla="*/ 27879 h 3438574"/>
              <a:gd name="connsiteX2-3027" fmla="*/ 2755650 w 4420491"/>
              <a:gd name="connsiteY2-3028" fmla="*/ 637477 h 3438574"/>
              <a:gd name="connsiteX3-3029" fmla="*/ 4142852 w 4420491"/>
              <a:gd name="connsiteY3-3030" fmla="*/ 677235 h 3438574"/>
              <a:gd name="connsiteX4-3031" fmla="*/ 4253715 w 4420491"/>
              <a:gd name="connsiteY4-3032" fmla="*/ 2019693 h 3438574"/>
              <a:gd name="connsiteX5-3033" fmla="*/ 3923548 w 4420491"/>
              <a:gd name="connsiteY5-3034" fmla="*/ 2912488 h 3438574"/>
              <a:gd name="connsiteX6-3035" fmla="*/ 3135686 w 4420491"/>
              <a:gd name="connsiteY6-3036" fmla="*/ 2855966 h 3438574"/>
              <a:gd name="connsiteX7-3037" fmla="*/ 2574458 w 4420491"/>
              <a:gd name="connsiteY7-3038" fmla="*/ 3438574 h 3438574"/>
              <a:gd name="connsiteX8-3039" fmla="*/ 2623129 w 4420491"/>
              <a:gd name="connsiteY8-3040" fmla="*/ 2816209 h 3438574"/>
              <a:gd name="connsiteX9-3041" fmla="*/ 1101178 w 4420491"/>
              <a:gd name="connsiteY9-3042" fmla="*/ 2922226 h 3438574"/>
              <a:gd name="connsiteX10-3043" fmla="*/ 614363 w 4420491"/>
              <a:gd name="connsiteY10-3044" fmla="*/ 2329402 h 3438574"/>
              <a:gd name="connsiteX11-3045" fmla="*/ 31266 w 4420491"/>
              <a:gd name="connsiteY11-3046" fmla="*/ 1771465 h 3438574"/>
              <a:gd name="connsiteX12-3047" fmla="*/ 508345 w 4420491"/>
              <a:gd name="connsiteY12-3048" fmla="*/ 872503 h 3438574"/>
              <a:gd name="connsiteX0-3049" fmla="*/ 508345 w 4420491"/>
              <a:gd name="connsiteY0-3050" fmla="*/ 872503 h 3438574"/>
              <a:gd name="connsiteX1-3051" fmla="*/ 1220448 w 4420491"/>
              <a:gd name="connsiteY1-3052" fmla="*/ 27879 h 3438574"/>
              <a:gd name="connsiteX2-3053" fmla="*/ 2755650 w 4420491"/>
              <a:gd name="connsiteY2-3054" fmla="*/ 637477 h 3438574"/>
              <a:gd name="connsiteX3-3055" fmla="*/ 4142852 w 4420491"/>
              <a:gd name="connsiteY3-3056" fmla="*/ 677235 h 3438574"/>
              <a:gd name="connsiteX4-3057" fmla="*/ 4253715 w 4420491"/>
              <a:gd name="connsiteY4-3058" fmla="*/ 2019693 h 3438574"/>
              <a:gd name="connsiteX5-3059" fmla="*/ 3923548 w 4420491"/>
              <a:gd name="connsiteY5-3060" fmla="*/ 2912488 h 3438574"/>
              <a:gd name="connsiteX6-3061" fmla="*/ 3135686 w 4420491"/>
              <a:gd name="connsiteY6-3062" fmla="*/ 2855966 h 3438574"/>
              <a:gd name="connsiteX7-3063" fmla="*/ 2574458 w 4420491"/>
              <a:gd name="connsiteY7-3064" fmla="*/ 3438574 h 3438574"/>
              <a:gd name="connsiteX8-3065" fmla="*/ 2623129 w 4420491"/>
              <a:gd name="connsiteY8-3066" fmla="*/ 2816209 h 3438574"/>
              <a:gd name="connsiteX9-3067" fmla="*/ 1101178 w 4420491"/>
              <a:gd name="connsiteY9-3068" fmla="*/ 2922226 h 3438574"/>
              <a:gd name="connsiteX10-3069" fmla="*/ 614363 w 4420491"/>
              <a:gd name="connsiteY10-3070" fmla="*/ 2329402 h 3438574"/>
              <a:gd name="connsiteX11-3071" fmla="*/ 31266 w 4420491"/>
              <a:gd name="connsiteY11-3072" fmla="*/ 1771465 h 3438574"/>
              <a:gd name="connsiteX12-3073" fmla="*/ 508345 w 4420491"/>
              <a:gd name="connsiteY12-3074" fmla="*/ 872503 h 3438574"/>
              <a:gd name="connsiteX0-3075" fmla="*/ 508345 w 4420491"/>
              <a:gd name="connsiteY0-3076" fmla="*/ 872503 h 3438574"/>
              <a:gd name="connsiteX1-3077" fmla="*/ 1220448 w 4420491"/>
              <a:gd name="connsiteY1-3078" fmla="*/ 27879 h 3438574"/>
              <a:gd name="connsiteX2-3079" fmla="*/ 2755650 w 4420491"/>
              <a:gd name="connsiteY2-3080" fmla="*/ 637477 h 3438574"/>
              <a:gd name="connsiteX3-3081" fmla="*/ 4142852 w 4420491"/>
              <a:gd name="connsiteY3-3082" fmla="*/ 677235 h 3438574"/>
              <a:gd name="connsiteX4-3083" fmla="*/ 4253715 w 4420491"/>
              <a:gd name="connsiteY4-3084" fmla="*/ 2019693 h 3438574"/>
              <a:gd name="connsiteX5-3085" fmla="*/ 3923548 w 4420491"/>
              <a:gd name="connsiteY5-3086" fmla="*/ 2912488 h 3438574"/>
              <a:gd name="connsiteX6-3087" fmla="*/ 3135686 w 4420491"/>
              <a:gd name="connsiteY6-3088" fmla="*/ 2855966 h 3438574"/>
              <a:gd name="connsiteX7-3089" fmla="*/ 2574458 w 4420491"/>
              <a:gd name="connsiteY7-3090" fmla="*/ 3438574 h 3438574"/>
              <a:gd name="connsiteX8-3091" fmla="*/ 2623129 w 4420491"/>
              <a:gd name="connsiteY8-3092" fmla="*/ 2816209 h 3438574"/>
              <a:gd name="connsiteX9-3093" fmla="*/ 1101178 w 4420491"/>
              <a:gd name="connsiteY9-3094" fmla="*/ 2922226 h 3438574"/>
              <a:gd name="connsiteX10-3095" fmla="*/ 614363 w 4420491"/>
              <a:gd name="connsiteY10-3096" fmla="*/ 2329402 h 3438574"/>
              <a:gd name="connsiteX11-3097" fmla="*/ 31266 w 4420491"/>
              <a:gd name="connsiteY11-3098" fmla="*/ 1771465 h 3438574"/>
              <a:gd name="connsiteX12-3099" fmla="*/ 508345 w 4420491"/>
              <a:gd name="connsiteY12-3100" fmla="*/ 872503 h 3438574"/>
              <a:gd name="connsiteX0-3101" fmla="*/ 508345 w 4420491"/>
              <a:gd name="connsiteY0-3102" fmla="*/ 872503 h 3438574"/>
              <a:gd name="connsiteX1-3103" fmla="*/ 1220448 w 4420491"/>
              <a:gd name="connsiteY1-3104" fmla="*/ 27879 h 3438574"/>
              <a:gd name="connsiteX2-3105" fmla="*/ 2755650 w 4420491"/>
              <a:gd name="connsiteY2-3106" fmla="*/ 637477 h 3438574"/>
              <a:gd name="connsiteX3-3107" fmla="*/ 4142852 w 4420491"/>
              <a:gd name="connsiteY3-3108" fmla="*/ 677235 h 3438574"/>
              <a:gd name="connsiteX4-3109" fmla="*/ 4253715 w 4420491"/>
              <a:gd name="connsiteY4-3110" fmla="*/ 2019693 h 3438574"/>
              <a:gd name="connsiteX5-3111" fmla="*/ 3923548 w 4420491"/>
              <a:gd name="connsiteY5-3112" fmla="*/ 2912488 h 3438574"/>
              <a:gd name="connsiteX6-3113" fmla="*/ 3135686 w 4420491"/>
              <a:gd name="connsiteY6-3114" fmla="*/ 2855966 h 3438574"/>
              <a:gd name="connsiteX7-3115" fmla="*/ 2574458 w 4420491"/>
              <a:gd name="connsiteY7-3116" fmla="*/ 3438574 h 3438574"/>
              <a:gd name="connsiteX8-3117" fmla="*/ 2817552 w 4420491"/>
              <a:gd name="connsiteY8-3118" fmla="*/ 2850519 h 3438574"/>
              <a:gd name="connsiteX9-3119" fmla="*/ 1101178 w 4420491"/>
              <a:gd name="connsiteY9-3120" fmla="*/ 2922226 h 3438574"/>
              <a:gd name="connsiteX10-3121" fmla="*/ 614363 w 4420491"/>
              <a:gd name="connsiteY10-3122" fmla="*/ 2329402 h 3438574"/>
              <a:gd name="connsiteX11-3123" fmla="*/ 31266 w 4420491"/>
              <a:gd name="connsiteY11-3124" fmla="*/ 1771465 h 3438574"/>
              <a:gd name="connsiteX12-3125" fmla="*/ 508345 w 4420491"/>
              <a:gd name="connsiteY12-3126" fmla="*/ 872503 h 3438574"/>
              <a:gd name="connsiteX0-3127" fmla="*/ 508345 w 4420491"/>
              <a:gd name="connsiteY0-3128" fmla="*/ 872503 h 3507194"/>
              <a:gd name="connsiteX1-3129" fmla="*/ 1220448 w 4420491"/>
              <a:gd name="connsiteY1-3130" fmla="*/ 27879 h 3507194"/>
              <a:gd name="connsiteX2-3131" fmla="*/ 2755650 w 4420491"/>
              <a:gd name="connsiteY2-3132" fmla="*/ 637477 h 3507194"/>
              <a:gd name="connsiteX3-3133" fmla="*/ 4142852 w 4420491"/>
              <a:gd name="connsiteY3-3134" fmla="*/ 677235 h 3507194"/>
              <a:gd name="connsiteX4-3135" fmla="*/ 4253715 w 4420491"/>
              <a:gd name="connsiteY4-3136" fmla="*/ 2019693 h 3507194"/>
              <a:gd name="connsiteX5-3137" fmla="*/ 3923548 w 4420491"/>
              <a:gd name="connsiteY5-3138" fmla="*/ 2912488 h 3507194"/>
              <a:gd name="connsiteX6-3139" fmla="*/ 3135686 w 4420491"/>
              <a:gd name="connsiteY6-3140" fmla="*/ 2855966 h 3507194"/>
              <a:gd name="connsiteX7-3141" fmla="*/ 2757444 w 4420491"/>
              <a:gd name="connsiteY7-3142" fmla="*/ 3507194 h 3507194"/>
              <a:gd name="connsiteX8-3143" fmla="*/ 2817552 w 4420491"/>
              <a:gd name="connsiteY8-3144" fmla="*/ 2850519 h 3507194"/>
              <a:gd name="connsiteX9-3145" fmla="*/ 1101178 w 4420491"/>
              <a:gd name="connsiteY9-3146" fmla="*/ 2922226 h 3507194"/>
              <a:gd name="connsiteX10-3147" fmla="*/ 614363 w 4420491"/>
              <a:gd name="connsiteY10-3148" fmla="*/ 2329402 h 3507194"/>
              <a:gd name="connsiteX11-3149" fmla="*/ 31266 w 4420491"/>
              <a:gd name="connsiteY11-3150" fmla="*/ 1771465 h 3507194"/>
              <a:gd name="connsiteX12-3151" fmla="*/ 508345 w 4420491"/>
              <a:gd name="connsiteY12-3152" fmla="*/ 872503 h 3507194"/>
              <a:gd name="connsiteX0-3153" fmla="*/ 508345 w 4420491"/>
              <a:gd name="connsiteY0-3154" fmla="*/ 872503 h 3507194"/>
              <a:gd name="connsiteX1-3155" fmla="*/ 1220448 w 4420491"/>
              <a:gd name="connsiteY1-3156" fmla="*/ 27879 h 3507194"/>
              <a:gd name="connsiteX2-3157" fmla="*/ 2755650 w 4420491"/>
              <a:gd name="connsiteY2-3158" fmla="*/ 637477 h 3507194"/>
              <a:gd name="connsiteX3-3159" fmla="*/ 4142852 w 4420491"/>
              <a:gd name="connsiteY3-3160" fmla="*/ 677235 h 3507194"/>
              <a:gd name="connsiteX4-3161" fmla="*/ 4253715 w 4420491"/>
              <a:gd name="connsiteY4-3162" fmla="*/ 2019693 h 3507194"/>
              <a:gd name="connsiteX5-3163" fmla="*/ 3923548 w 4420491"/>
              <a:gd name="connsiteY5-3164" fmla="*/ 2912488 h 3507194"/>
              <a:gd name="connsiteX6-3165" fmla="*/ 3135686 w 4420491"/>
              <a:gd name="connsiteY6-3166" fmla="*/ 2855966 h 3507194"/>
              <a:gd name="connsiteX7-3167" fmla="*/ 2757444 w 4420491"/>
              <a:gd name="connsiteY7-3168" fmla="*/ 3507194 h 3507194"/>
              <a:gd name="connsiteX8-3169" fmla="*/ 2817552 w 4420491"/>
              <a:gd name="connsiteY8-3170" fmla="*/ 2850519 h 3507194"/>
              <a:gd name="connsiteX9-3171" fmla="*/ 1101178 w 4420491"/>
              <a:gd name="connsiteY9-3172" fmla="*/ 2922226 h 3507194"/>
              <a:gd name="connsiteX10-3173" fmla="*/ 614363 w 4420491"/>
              <a:gd name="connsiteY10-3174" fmla="*/ 2329402 h 3507194"/>
              <a:gd name="connsiteX11-3175" fmla="*/ 31266 w 4420491"/>
              <a:gd name="connsiteY11-3176" fmla="*/ 1771465 h 3507194"/>
              <a:gd name="connsiteX12-3177" fmla="*/ 508345 w 4420491"/>
              <a:gd name="connsiteY12-3178" fmla="*/ 872503 h 3507194"/>
              <a:gd name="connsiteX0-3179" fmla="*/ 508345 w 4420491"/>
              <a:gd name="connsiteY0-3180" fmla="*/ 872503 h 3507194"/>
              <a:gd name="connsiteX1-3181" fmla="*/ 1220448 w 4420491"/>
              <a:gd name="connsiteY1-3182" fmla="*/ 27879 h 3507194"/>
              <a:gd name="connsiteX2-3183" fmla="*/ 2755650 w 4420491"/>
              <a:gd name="connsiteY2-3184" fmla="*/ 637477 h 3507194"/>
              <a:gd name="connsiteX3-3185" fmla="*/ 4142852 w 4420491"/>
              <a:gd name="connsiteY3-3186" fmla="*/ 677235 h 3507194"/>
              <a:gd name="connsiteX4-3187" fmla="*/ 4253715 w 4420491"/>
              <a:gd name="connsiteY4-3188" fmla="*/ 2019693 h 3507194"/>
              <a:gd name="connsiteX5-3189" fmla="*/ 3923548 w 4420491"/>
              <a:gd name="connsiteY5-3190" fmla="*/ 2912488 h 3507194"/>
              <a:gd name="connsiteX6-3191" fmla="*/ 3135686 w 4420491"/>
              <a:gd name="connsiteY6-3192" fmla="*/ 2855966 h 3507194"/>
              <a:gd name="connsiteX7-3193" fmla="*/ 2757444 w 4420491"/>
              <a:gd name="connsiteY7-3194" fmla="*/ 3507194 h 3507194"/>
              <a:gd name="connsiteX8-3195" fmla="*/ 2817552 w 4420491"/>
              <a:gd name="connsiteY8-3196" fmla="*/ 2850519 h 3507194"/>
              <a:gd name="connsiteX9-3197" fmla="*/ 1101178 w 4420491"/>
              <a:gd name="connsiteY9-3198" fmla="*/ 2922226 h 3507194"/>
              <a:gd name="connsiteX10-3199" fmla="*/ 614363 w 4420491"/>
              <a:gd name="connsiteY10-3200" fmla="*/ 2329402 h 3507194"/>
              <a:gd name="connsiteX11-3201" fmla="*/ 31266 w 4420491"/>
              <a:gd name="connsiteY11-3202" fmla="*/ 1771465 h 3507194"/>
              <a:gd name="connsiteX12-3203" fmla="*/ 508345 w 4420491"/>
              <a:gd name="connsiteY12-3204" fmla="*/ 872503 h 3507194"/>
              <a:gd name="connsiteX0-3205" fmla="*/ 508345 w 4420491"/>
              <a:gd name="connsiteY0-3206" fmla="*/ 872503 h 3507194"/>
              <a:gd name="connsiteX1-3207" fmla="*/ 1220448 w 4420491"/>
              <a:gd name="connsiteY1-3208" fmla="*/ 27879 h 3507194"/>
              <a:gd name="connsiteX2-3209" fmla="*/ 2755650 w 4420491"/>
              <a:gd name="connsiteY2-3210" fmla="*/ 637477 h 3507194"/>
              <a:gd name="connsiteX3-3211" fmla="*/ 4142852 w 4420491"/>
              <a:gd name="connsiteY3-3212" fmla="*/ 677235 h 3507194"/>
              <a:gd name="connsiteX4-3213" fmla="*/ 4253715 w 4420491"/>
              <a:gd name="connsiteY4-3214" fmla="*/ 2019693 h 3507194"/>
              <a:gd name="connsiteX5-3215" fmla="*/ 3923548 w 4420491"/>
              <a:gd name="connsiteY5-3216" fmla="*/ 2912488 h 3507194"/>
              <a:gd name="connsiteX6-3217" fmla="*/ 3135686 w 4420491"/>
              <a:gd name="connsiteY6-3218" fmla="*/ 2855966 h 3507194"/>
              <a:gd name="connsiteX7-3219" fmla="*/ 2837501 w 4420491"/>
              <a:gd name="connsiteY7-3220" fmla="*/ 3507194 h 3507194"/>
              <a:gd name="connsiteX8-3221" fmla="*/ 2817552 w 4420491"/>
              <a:gd name="connsiteY8-3222" fmla="*/ 2850519 h 3507194"/>
              <a:gd name="connsiteX9-3223" fmla="*/ 1101178 w 4420491"/>
              <a:gd name="connsiteY9-3224" fmla="*/ 2922226 h 3507194"/>
              <a:gd name="connsiteX10-3225" fmla="*/ 614363 w 4420491"/>
              <a:gd name="connsiteY10-3226" fmla="*/ 2329402 h 3507194"/>
              <a:gd name="connsiteX11-3227" fmla="*/ 31266 w 4420491"/>
              <a:gd name="connsiteY11-3228" fmla="*/ 1771465 h 3507194"/>
              <a:gd name="connsiteX12-3229" fmla="*/ 508345 w 4420491"/>
              <a:gd name="connsiteY12-3230" fmla="*/ 872503 h 3507194"/>
              <a:gd name="connsiteX0-3231" fmla="*/ 508345 w 4420491"/>
              <a:gd name="connsiteY0-3232" fmla="*/ 872503 h 3507194"/>
              <a:gd name="connsiteX1-3233" fmla="*/ 1220448 w 4420491"/>
              <a:gd name="connsiteY1-3234" fmla="*/ 27879 h 3507194"/>
              <a:gd name="connsiteX2-3235" fmla="*/ 2755650 w 4420491"/>
              <a:gd name="connsiteY2-3236" fmla="*/ 637477 h 3507194"/>
              <a:gd name="connsiteX3-3237" fmla="*/ 4142852 w 4420491"/>
              <a:gd name="connsiteY3-3238" fmla="*/ 677235 h 3507194"/>
              <a:gd name="connsiteX4-3239" fmla="*/ 4253715 w 4420491"/>
              <a:gd name="connsiteY4-3240" fmla="*/ 2019693 h 3507194"/>
              <a:gd name="connsiteX5-3241" fmla="*/ 3923548 w 4420491"/>
              <a:gd name="connsiteY5-3242" fmla="*/ 2912488 h 3507194"/>
              <a:gd name="connsiteX6-3243" fmla="*/ 3135686 w 4420491"/>
              <a:gd name="connsiteY6-3244" fmla="*/ 2855966 h 3507194"/>
              <a:gd name="connsiteX7-3245" fmla="*/ 2837501 w 4420491"/>
              <a:gd name="connsiteY7-3246" fmla="*/ 3507194 h 3507194"/>
              <a:gd name="connsiteX8-3247" fmla="*/ 2817552 w 4420491"/>
              <a:gd name="connsiteY8-3248" fmla="*/ 2850519 h 3507194"/>
              <a:gd name="connsiteX9-3249" fmla="*/ 1101178 w 4420491"/>
              <a:gd name="connsiteY9-3250" fmla="*/ 2922226 h 3507194"/>
              <a:gd name="connsiteX10-3251" fmla="*/ 614363 w 4420491"/>
              <a:gd name="connsiteY10-3252" fmla="*/ 2329402 h 3507194"/>
              <a:gd name="connsiteX11-3253" fmla="*/ 31266 w 4420491"/>
              <a:gd name="connsiteY11-3254" fmla="*/ 1771465 h 3507194"/>
              <a:gd name="connsiteX12-3255" fmla="*/ 508345 w 4420491"/>
              <a:gd name="connsiteY12-3256" fmla="*/ 872503 h 3507194"/>
              <a:gd name="connsiteX0-3257" fmla="*/ 508345 w 4420491"/>
              <a:gd name="connsiteY0-3258" fmla="*/ 872503 h 3507194"/>
              <a:gd name="connsiteX1-3259" fmla="*/ 1220448 w 4420491"/>
              <a:gd name="connsiteY1-3260" fmla="*/ 27879 h 3507194"/>
              <a:gd name="connsiteX2-3261" fmla="*/ 2755650 w 4420491"/>
              <a:gd name="connsiteY2-3262" fmla="*/ 637477 h 3507194"/>
              <a:gd name="connsiteX3-3263" fmla="*/ 4142852 w 4420491"/>
              <a:gd name="connsiteY3-3264" fmla="*/ 677235 h 3507194"/>
              <a:gd name="connsiteX4-3265" fmla="*/ 4253715 w 4420491"/>
              <a:gd name="connsiteY4-3266" fmla="*/ 2019693 h 3507194"/>
              <a:gd name="connsiteX5-3267" fmla="*/ 3923548 w 4420491"/>
              <a:gd name="connsiteY5-3268" fmla="*/ 2912488 h 3507194"/>
              <a:gd name="connsiteX6-3269" fmla="*/ 3135686 w 4420491"/>
              <a:gd name="connsiteY6-3270" fmla="*/ 2855966 h 3507194"/>
              <a:gd name="connsiteX7-3271" fmla="*/ 2837501 w 4420491"/>
              <a:gd name="connsiteY7-3272" fmla="*/ 3507194 h 3507194"/>
              <a:gd name="connsiteX8-3273" fmla="*/ 2817552 w 4420491"/>
              <a:gd name="connsiteY8-3274" fmla="*/ 2850519 h 3507194"/>
              <a:gd name="connsiteX9-3275" fmla="*/ 1101178 w 4420491"/>
              <a:gd name="connsiteY9-3276" fmla="*/ 2922226 h 3507194"/>
              <a:gd name="connsiteX10-3277" fmla="*/ 614363 w 4420491"/>
              <a:gd name="connsiteY10-3278" fmla="*/ 2329402 h 3507194"/>
              <a:gd name="connsiteX11-3279" fmla="*/ 31266 w 4420491"/>
              <a:gd name="connsiteY11-3280" fmla="*/ 1771465 h 3507194"/>
              <a:gd name="connsiteX12-3281" fmla="*/ 508345 w 4420491"/>
              <a:gd name="connsiteY12-3282" fmla="*/ 872503 h 3507194"/>
              <a:gd name="connsiteX0-3283" fmla="*/ 508345 w 4420491"/>
              <a:gd name="connsiteY0-3284" fmla="*/ 872503 h 3507194"/>
              <a:gd name="connsiteX1-3285" fmla="*/ 1220448 w 4420491"/>
              <a:gd name="connsiteY1-3286" fmla="*/ 27879 h 3507194"/>
              <a:gd name="connsiteX2-3287" fmla="*/ 2755650 w 4420491"/>
              <a:gd name="connsiteY2-3288" fmla="*/ 637477 h 3507194"/>
              <a:gd name="connsiteX3-3289" fmla="*/ 4142852 w 4420491"/>
              <a:gd name="connsiteY3-3290" fmla="*/ 677235 h 3507194"/>
              <a:gd name="connsiteX4-3291" fmla="*/ 4253715 w 4420491"/>
              <a:gd name="connsiteY4-3292" fmla="*/ 2019693 h 3507194"/>
              <a:gd name="connsiteX5-3293" fmla="*/ 3923548 w 4420491"/>
              <a:gd name="connsiteY5-3294" fmla="*/ 2912488 h 3507194"/>
              <a:gd name="connsiteX6-3295" fmla="*/ 3135686 w 4420491"/>
              <a:gd name="connsiteY6-3296" fmla="*/ 2855966 h 3507194"/>
              <a:gd name="connsiteX7-3297" fmla="*/ 2837501 w 4420491"/>
              <a:gd name="connsiteY7-3298" fmla="*/ 3507194 h 3507194"/>
              <a:gd name="connsiteX8-3299" fmla="*/ 2817552 w 4420491"/>
              <a:gd name="connsiteY8-3300" fmla="*/ 2850519 h 3507194"/>
              <a:gd name="connsiteX9-3301" fmla="*/ 1101178 w 4420491"/>
              <a:gd name="connsiteY9-3302" fmla="*/ 2922226 h 3507194"/>
              <a:gd name="connsiteX10-3303" fmla="*/ 614363 w 4420491"/>
              <a:gd name="connsiteY10-3304" fmla="*/ 2329402 h 3507194"/>
              <a:gd name="connsiteX11-3305" fmla="*/ 31266 w 4420491"/>
              <a:gd name="connsiteY11-3306" fmla="*/ 1771465 h 3507194"/>
              <a:gd name="connsiteX12-3307" fmla="*/ 508345 w 4420491"/>
              <a:gd name="connsiteY12-3308" fmla="*/ 872503 h 3507194"/>
              <a:gd name="connsiteX0-3309" fmla="*/ 508345 w 4420491"/>
              <a:gd name="connsiteY0-3310" fmla="*/ 872503 h 3507194"/>
              <a:gd name="connsiteX1-3311" fmla="*/ 1220448 w 4420491"/>
              <a:gd name="connsiteY1-3312" fmla="*/ 27879 h 3507194"/>
              <a:gd name="connsiteX2-3313" fmla="*/ 2755650 w 4420491"/>
              <a:gd name="connsiteY2-3314" fmla="*/ 637477 h 3507194"/>
              <a:gd name="connsiteX3-3315" fmla="*/ 4142852 w 4420491"/>
              <a:gd name="connsiteY3-3316" fmla="*/ 677235 h 3507194"/>
              <a:gd name="connsiteX4-3317" fmla="*/ 4253715 w 4420491"/>
              <a:gd name="connsiteY4-3318" fmla="*/ 2019693 h 3507194"/>
              <a:gd name="connsiteX5-3319" fmla="*/ 3923548 w 4420491"/>
              <a:gd name="connsiteY5-3320" fmla="*/ 2912488 h 3507194"/>
              <a:gd name="connsiteX6-3321" fmla="*/ 3135686 w 4420491"/>
              <a:gd name="connsiteY6-3322" fmla="*/ 2855966 h 3507194"/>
              <a:gd name="connsiteX7-3323" fmla="*/ 2837501 w 4420491"/>
              <a:gd name="connsiteY7-3324" fmla="*/ 3507194 h 3507194"/>
              <a:gd name="connsiteX8-3325" fmla="*/ 2817552 w 4420491"/>
              <a:gd name="connsiteY8-3326" fmla="*/ 2850519 h 3507194"/>
              <a:gd name="connsiteX9-3327" fmla="*/ 1261291 w 4420491"/>
              <a:gd name="connsiteY9-3328" fmla="*/ 2990846 h 3507194"/>
              <a:gd name="connsiteX10-3329" fmla="*/ 614363 w 4420491"/>
              <a:gd name="connsiteY10-3330" fmla="*/ 2329402 h 3507194"/>
              <a:gd name="connsiteX11-3331" fmla="*/ 31266 w 4420491"/>
              <a:gd name="connsiteY11-3332" fmla="*/ 1771465 h 3507194"/>
              <a:gd name="connsiteX12-3333" fmla="*/ 508345 w 4420491"/>
              <a:gd name="connsiteY12-3334" fmla="*/ 872503 h 3507194"/>
              <a:gd name="connsiteX0-3335" fmla="*/ 508345 w 4420491"/>
              <a:gd name="connsiteY0-3336" fmla="*/ 872503 h 3507194"/>
              <a:gd name="connsiteX1-3337" fmla="*/ 1220448 w 4420491"/>
              <a:gd name="connsiteY1-3338" fmla="*/ 27879 h 3507194"/>
              <a:gd name="connsiteX2-3339" fmla="*/ 2755650 w 4420491"/>
              <a:gd name="connsiteY2-3340" fmla="*/ 637477 h 3507194"/>
              <a:gd name="connsiteX3-3341" fmla="*/ 4142852 w 4420491"/>
              <a:gd name="connsiteY3-3342" fmla="*/ 677235 h 3507194"/>
              <a:gd name="connsiteX4-3343" fmla="*/ 4253715 w 4420491"/>
              <a:gd name="connsiteY4-3344" fmla="*/ 2019693 h 3507194"/>
              <a:gd name="connsiteX5-3345" fmla="*/ 3923548 w 4420491"/>
              <a:gd name="connsiteY5-3346" fmla="*/ 2912488 h 3507194"/>
              <a:gd name="connsiteX6-3347" fmla="*/ 3135686 w 4420491"/>
              <a:gd name="connsiteY6-3348" fmla="*/ 2855966 h 3507194"/>
              <a:gd name="connsiteX7-3349" fmla="*/ 2837501 w 4420491"/>
              <a:gd name="connsiteY7-3350" fmla="*/ 3507194 h 3507194"/>
              <a:gd name="connsiteX8-3351" fmla="*/ 2817552 w 4420491"/>
              <a:gd name="connsiteY8-3352" fmla="*/ 2850519 h 3507194"/>
              <a:gd name="connsiteX9-3353" fmla="*/ 1261291 w 4420491"/>
              <a:gd name="connsiteY9-3354" fmla="*/ 2990846 h 3507194"/>
              <a:gd name="connsiteX10-3355" fmla="*/ 614363 w 4420491"/>
              <a:gd name="connsiteY10-3356" fmla="*/ 2329402 h 3507194"/>
              <a:gd name="connsiteX11-3357" fmla="*/ 31266 w 4420491"/>
              <a:gd name="connsiteY11-3358" fmla="*/ 1771465 h 3507194"/>
              <a:gd name="connsiteX12-3359" fmla="*/ 508345 w 4420491"/>
              <a:gd name="connsiteY12-3360" fmla="*/ 872503 h 3507194"/>
              <a:gd name="connsiteX0-3361" fmla="*/ 563029 w 4475175"/>
              <a:gd name="connsiteY0-3362" fmla="*/ 872503 h 3507194"/>
              <a:gd name="connsiteX1-3363" fmla="*/ 1275132 w 4475175"/>
              <a:gd name="connsiteY1-3364" fmla="*/ 27879 h 3507194"/>
              <a:gd name="connsiteX2-3365" fmla="*/ 2810334 w 4475175"/>
              <a:gd name="connsiteY2-3366" fmla="*/ 637477 h 3507194"/>
              <a:gd name="connsiteX3-3367" fmla="*/ 4197536 w 4475175"/>
              <a:gd name="connsiteY3-3368" fmla="*/ 677235 h 3507194"/>
              <a:gd name="connsiteX4-3369" fmla="*/ 4308399 w 4475175"/>
              <a:gd name="connsiteY4-3370" fmla="*/ 2019693 h 3507194"/>
              <a:gd name="connsiteX5-3371" fmla="*/ 3978232 w 4475175"/>
              <a:gd name="connsiteY5-3372" fmla="*/ 2912488 h 3507194"/>
              <a:gd name="connsiteX6-3373" fmla="*/ 3190370 w 4475175"/>
              <a:gd name="connsiteY6-3374" fmla="*/ 2855966 h 3507194"/>
              <a:gd name="connsiteX7-3375" fmla="*/ 2892185 w 4475175"/>
              <a:gd name="connsiteY7-3376" fmla="*/ 3507194 h 3507194"/>
              <a:gd name="connsiteX8-3377" fmla="*/ 2872236 w 4475175"/>
              <a:gd name="connsiteY8-3378" fmla="*/ 2850519 h 3507194"/>
              <a:gd name="connsiteX9-3379" fmla="*/ 1315975 w 4475175"/>
              <a:gd name="connsiteY9-3380" fmla="*/ 2990846 h 3507194"/>
              <a:gd name="connsiteX10-3381" fmla="*/ 669047 w 4475175"/>
              <a:gd name="connsiteY10-3382" fmla="*/ 2329402 h 3507194"/>
              <a:gd name="connsiteX11-3383" fmla="*/ 28766 w 4475175"/>
              <a:gd name="connsiteY11-3384" fmla="*/ 1771465 h 3507194"/>
              <a:gd name="connsiteX12-3385" fmla="*/ 563029 w 4475175"/>
              <a:gd name="connsiteY12-3386" fmla="*/ 872503 h 3507194"/>
              <a:gd name="connsiteX0-3387" fmla="*/ 563922 w 4476068"/>
              <a:gd name="connsiteY0-3388" fmla="*/ 961550 h 3596241"/>
              <a:gd name="connsiteX1-3389" fmla="*/ 1390391 w 4476068"/>
              <a:gd name="connsiteY1-3390" fmla="*/ 25433 h 3596241"/>
              <a:gd name="connsiteX2-3391" fmla="*/ 2811227 w 4476068"/>
              <a:gd name="connsiteY2-3392" fmla="*/ 726524 h 3596241"/>
              <a:gd name="connsiteX3-3393" fmla="*/ 4198429 w 4476068"/>
              <a:gd name="connsiteY3-3394" fmla="*/ 766282 h 3596241"/>
              <a:gd name="connsiteX4-3395" fmla="*/ 4309292 w 4476068"/>
              <a:gd name="connsiteY4-3396" fmla="*/ 2108740 h 3596241"/>
              <a:gd name="connsiteX5-3397" fmla="*/ 3979125 w 4476068"/>
              <a:gd name="connsiteY5-3398" fmla="*/ 3001535 h 3596241"/>
              <a:gd name="connsiteX6-3399" fmla="*/ 3191263 w 4476068"/>
              <a:gd name="connsiteY6-3400" fmla="*/ 2945013 h 3596241"/>
              <a:gd name="connsiteX7-3401" fmla="*/ 2893078 w 4476068"/>
              <a:gd name="connsiteY7-3402" fmla="*/ 3596241 h 3596241"/>
              <a:gd name="connsiteX8-3403" fmla="*/ 2873129 w 4476068"/>
              <a:gd name="connsiteY8-3404" fmla="*/ 2939566 h 3596241"/>
              <a:gd name="connsiteX9-3405" fmla="*/ 1316868 w 4476068"/>
              <a:gd name="connsiteY9-3406" fmla="*/ 3079893 h 3596241"/>
              <a:gd name="connsiteX10-3407" fmla="*/ 669940 w 4476068"/>
              <a:gd name="connsiteY10-3408" fmla="*/ 2418449 h 3596241"/>
              <a:gd name="connsiteX11-3409" fmla="*/ 29659 w 4476068"/>
              <a:gd name="connsiteY11-3410" fmla="*/ 1860512 h 3596241"/>
              <a:gd name="connsiteX12-3411" fmla="*/ 563922 w 4476068"/>
              <a:gd name="connsiteY12-3412" fmla="*/ 961550 h 3596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4476068" h="3596241">
                <a:moveTo>
                  <a:pt x="563922" y="961550"/>
                </a:moveTo>
                <a:cubicBezTo>
                  <a:pt x="790711" y="655704"/>
                  <a:pt x="538761" y="197125"/>
                  <a:pt x="1390391" y="25433"/>
                </a:cubicBezTo>
                <a:cubicBezTo>
                  <a:pt x="2242021" y="-146259"/>
                  <a:pt x="2343221" y="603049"/>
                  <a:pt x="2811227" y="726524"/>
                </a:cubicBezTo>
                <a:cubicBezTo>
                  <a:pt x="3279233" y="849999"/>
                  <a:pt x="3670456" y="310626"/>
                  <a:pt x="4198429" y="766282"/>
                </a:cubicBezTo>
                <a:cubicBezTo>
                  <a:pt x="4726402" y="1221938"/>
                  <a:pt x="4345843" y="1736198"/>
                  <a:pt x="4309292" y="2108740"/>
                </a:cubicBezTo>
                <a:cubicBezTo>
                  <a:pt x="4272741" y="2481282"/>
                  <a:pt x="4430506" y="2835652"/>
                  <a:pt x="3979125" y="3001535"/>
                </a:cubicBezTo>
                <a:cubicBezTo>
                  <a:pt x="3527744" y="3167418"/>
                  <a:pt x="3281381" y="2844079"/>
                  <a:pt x="3191263" y="2945013"/>
                </a:cubicBezTo>
                <a:cubicBezTo>
                  <a:pt x="3226687" y="3107507"/>
                  <a:pt x="3250131" y="3270002"/>
                  <a:pt x="2893078" y="3596241"/>
                </a:cubicBezTo>
                <a:cubicBezTo>
                  <a:pt x="3016044" y="3308729"/>
                  <a:pt x="2990333" y="3147021"/>
                  <a:pt x="2873129" y="2939566"/>
                </a:cubicBezTo>
                <a:cubicBezTo>
                  <a:pt x="2627582" y="2853508"/>
                  <a:pt x="1844179" y="3166746"/>
                  <a:pt x="1316868" y="3079893"/>
                </a:cubicBezTo>
                <a:cubicBezTo>
                  <a:pt x="789557" y="2993040"/>
                  <a:pt x="884475" y="2621679"/>
                  <a:pt x="669940" y="2418449"/>
                </a:cubicBezTo>
                <a:cubicBezTo>
                  <a:pt x="455405" y="2215219"/>
                  <a:pt x="179850" y="2408128"/>
                  <a:pt x="29659" y="1860512"/>
                </a:cubicBezTo>
                <a:cubicBezTo>
                  <a:pt x="-120532" y="1312896"/>
                  <a:pt x="337133" y="1267396"/>
                  <a:pt x="563922" y="961550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" name="矩形 2"/>
          <p:cNvSpPr/>
          <p:nvPr/>
        </p:nvSpPr>
        <p:spPr>
          <a:xfrm>
            <a:off x="6876256" y="0"/>
            <a:ext cx="2267744" cy="26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200" b="1" i="1" dirty="0" smtClean="0">
                <a:solidFill>
                  <a:schemeClr val="tx2"/>
                </a:solidFill>
              </a:rPr>
              <a:t>Confidential - Internal Use Only</a:t>
            </a:r>
            <a:endParaRPr lang="zh-TW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" name="標題 1"/>
          <p:cNvSpPr txBox="1"/>
          <p:nvPr/>
        </p:nvSpPr>
        <p:spPr>
          <a:xfrm>
            <a:off x="1187624" y="332657"/>
            <a:ext cx="7704856" cy="85010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ADC / WMDS</a:t>
            </a:r>
            <a:endParaRPr lang="en-US" altLang="zh-TW" sz="3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algn="l"/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Подходит для развертывания утилит</a:t>
            </a:r>
            <a:r>
              <a:rPr lang="en-US" altLang="zh-TW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 </a:t>
            </a:r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от </a:t>
            </a:r>
            <a:r>
              <a:rPr lang="en-US" altLang="zh-TW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CipherLab</a:t>
            </a:r>
            <a:endParaRPr lang="en-US" altLang="zh-TW" sz="16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1435" y="3620765"/>
            <a:ext cx="4140553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ADC </a:t>
            </a:r>
            <a:r>
              <a:rPr lang="ru-RU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de-DE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WMDS </a:t>
            </a:r>
            <a:r>
              <a:rPr lang="ru-RU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утилиты</a:t>
            </a:r>
            <a:r>
              <a:rPr lang="de-DE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созданные </a:t>
            </a:r>
            <a:r>
              <a:rPr lang="de-DE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CipherLab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Администраторы могут создавать раличные профили конфигурации для других утилит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CipherLab.</a:t>
            </a:r>
            <a:endParaRPr lang="en-US" altLang="zh-TW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Таких как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AppLock, Button Assignment, Reader Config, Signature Capture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других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Oona.lin\Desktop\Products\SW\Utility_Icon\Erica\Reader Confi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21" y="1739493"/>
            <a:ext cx="728662" cy="731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ona.lin\Desktop\Products\SW\Utility_Icon\Erica\Signature 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80" y="2651763"/>
            <a:ext cx="728662" cy="731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ona.lin\Desktop\Products\SW\Utility_Icon\Erica\Software Trig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88928"/>
            <a:ext cx="725488" cy="731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ona.lin\Desktop\Products\SW\Utility_Icon\Erica\Terminal Em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46" y="2235348"/>
            <a:ext cx="728662" cy="731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ona.lin\Desktop\Products\SW\Utility_Icon\Erica\App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84" y="1503512"/>
            <a:ext cx="728662" cy="731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ona.lin\Desktop\Products\SW\Utility_Icon\Erica\Button Assignm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15" y="1825404"/>
            <a:ext cx="728662" cy="731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Oona.lin\Desktop\Products\SW\Utility_Icon\Erica\File Manag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59" y="2798916"/>
            <a:ext cx="728662" cy="731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iṣḷidé"/>
          <p:cNvSpPr/>
          <p:nvPr/>
        </p:nvSpPr>
        <p:spPr bwMode="auto">
          <a:xfrm>
            <a:off x="5300677" y="4609429"/>
            <a:ext cx="1845469" cy="1495425"/>
          </a:xfrm>
          <a:custGeom>
            <a:avLst/>
            <a:gdLst>
              <a:gd name="T0" fmla="*/ 1552 w 1840"/>
              <a:gd name="T1" fmla="*/ 0 h 1493"/>
              <a:gd name="T2" fmla="*/ 1304 w 1840"/>
              <a:gd name="T3" fmla="*/ 358 h 1493"/>
              <a:gd name="T4" fmla="*/ 1520 w 1840"/>
              <a:gd name="T5" fmla="*/ 617 h 1493"/>
              <a:gd name="T6" fmla="*/ 1197 w 1840"/>
              <a:gd name="T7" fmla="*/ 651 h 1493"/>
              <a:gd name="T8" fmla="*/ 1210 w 1840"/>
              <a:gd name="T9" fmla="*/ 685 h 1493"/>
              <a:gd name="T10" fmla="*/ 1220 w 1840"/>
              <a:gd name="T11" fmla="*/ 709 h 1493"/>
              <a:gd name="T12" fmla="*/ 786 w 1840"/>
              <a:gd name="T13" fmla="*/ 864 h 1493"/>
              <a:gd name="T14" fmla="*/ 746 w 1840"/>
              <a:gd name="T15" fmla="*/ 879 h 1493"/>
              <a:gd name="T16" fmla="*/ 349 w 1840"/>
              <a:gd name="T17" fmla="*/ 1033 h 1493"/>
              <a:gd name="T18" fmla="*/ 285 w 1840"/>
              <a:gd name="T19" fmla="*/ 922 h 1493"/>
              <a:gd name="T20" fmla="*/ 285 w 1840"/>
              <a:gd name="T21" fmla="*/ 922 h 1493"/>
              <a:gd name="T22" fmla="*/ 277 w 1840"/>
              <a:gd name="T23" fmla="*/ 909 h 1493"/>
              <a:gd name="T24" fmla="*/ 168 w 1840"/>
              <a:gd name="T25" fmla="*/ 902 h 1493"/>
              <a:gd name="T26" fmla="*/ 91 w 1840"/>
              <a:gd name="T27" fmla="*/ 714 h 1493"/>
              <a:gd name="T28" fmla="*/ 1 w 1840"/>
              <a:gd name="T29" fmla="*/ 1451 h 1493"/>
              <a:gd name="T30" fmla="*/ 0 w 1840"/>
              <a:gd name="T31" fmla="*/ 1456 h 1493"/>
              <a:gd name="T32" fmla="*/ 13 w 1840"/>
              <a:gd name="T33" fmla="*/ 1493 h 1493"/>
              <a:gd name="T34" fmla="*/ 1826 w 1840"/>
              <a:gd name="T35" fmla="*/ 1492 h 1493"/>
              <a:gd name="T36" fmla="*/ 1827 w 1840"/>
              <a:gd name="T37" fmla="*/ 1491 h 1493"/>
              <a:gd name="T38" fmla="*/ 1827 w 1840"/>
              <a:gd name="T39" fmla="*/ 1491 h 1493"/>
              <a:gd name="T40" fmla="*/ 1835 w 1840"/>
              <a:gd name="T41" fmla="*/ 1471 h 1493"/>
              <a:gd name="T42" fmla="*/ 1840 w 1840"/>
              <a:gd name="T43" fmla="*/ 1442 h 1493"/>
              <a:gd name="T44" fmla="*/ 1840 w 1840"/>
              <a:gd name="T45" fmla="*/ 1442 h 1493"/>
              <a:gd name="T46" fmla="*/ 1704 w 1840"/>
              <a:gd name="T47" fmla="*/ 731 h 1493"/>
              <a:gd name="T48" fmla="*/ 1519 w 1840"/>
              <a:gd name="T49" fmla="*/ 612 h 1493"/>
              <a:gd name="T50" fmla="*/ 1644 w 1840"/>
              <a:gd name="T51" fmla="*/ 418 h 1493"/>
              <a:gd name="T52" fmla="*/ 1569 w 1840"/>
              <a:gd name="T53" fmla="*/ 26 h 1493"/>
              <a:gd name="T54" fmla="*/ 1552 w 1840"/>
              <a:gd name="T55" fmla="*/ 0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40" h="1493">
                <a:moveTo>
                  <a:pt x="1552" y="0"/>
                </a:moveTo>
                <a:cubicBezTo>
                  <a:pt x="1304" y="358"/>
                  <a:pt x="1304" y="358"/>
                  <a:pt x="1304" y="358"/>
                </a:cubicBezTo>
                <a:cubicBezTo>
                  <a:pt x="1367" y="458"/>
                  <a:pt x="1439" y="547"/>
                  <a:pt x="1520" y="617"/>
                </a:cubicBezTo>
                <a:cubicBezTo>
                  <a:pt x="1520" y="617"/>
                  <a:pt x="1382" y="644"/>
                  <a:pt x="1197" y="651"/>
                </a:cubicBezTo>
                <a:cubicBezTo>
                  <a:pt x="1210" y="685"/>
                  <a:pt x="1210" y="685"/>
                  <a:pt x="1210" y="685"/>
                </a:cubicBezTo>
                <a:cubicBezTo>
                  <a:pt x="1220" y="709"/>
                  <a:pt x="1220" y="709"/>
                  <a:pt x="1220" y="709"/>
                </a:cubicBezTo>
                <a:cubicBezTo>
                  <a:pt x="1220" y="709"/>
                  <a:pt x="1058" y="804"/>
                  <a:pt x="786" y="864"/>
                </a:cubicBezTo>
                <a:cubicBezTo>
                  <a:pt x="746" y="879"/>
                  <a:pt x="746" y="879"/>
                  <a:pt x="746" y="879"/>
                </a:cubicBezTo>
                <a:cubicBezTo>
                  <a:pt x="349" y="1033"/>
                  <a:pt x="349" y="1033"/>
                  <a:pt x="349" y="1033"/>
                </a:cubicBezTo>
                <a:cubicBezTo>
                  <a:pt x="334" y="1005"/>
                  <a:pt x="312" y="967"/>
                  <a:pt x="285" y="922"/>
                </a:cubicBezTo>
                <a:cubicBezTo>
                  <a:pt x="285" y="922"/>
                  <a:pt x="285" y="922"/>
                  <a:pt x="285" y="922"/>
                </a:cubicBezTo>
                <a:cubicBezTo>
                  <a:pt x="282" y="918"/>
                  <a:pt x="280" y="913"/>
                  <a:pt x="277" y="909"/>
                </a:cubicBezTo>
                <a:cubicBezTo>
                  <a:pt x="242" y="908"/>
                  <a:pt x="205" y="905"/>
                  <a:pt x="168" y="902"/>
                </a:cubicBezTo>
                <a:cubicBezTo>
                  <a:pt x="91" y="714"/>
                  <a:pt x="91" y="714"/>
                  <a:pt x="91" y="714"/>
                </a:cubicBezTo>
                <a:cubicBezTo>
                  <a:pt x="1" y="1451"/>
                  <a:pt x="1" y="1451"/>
                  <a:pt x="1" y="1451"/>
                </a:cubicBezTo>
                <a:cubicBezTo>
                  <a:pt x="1" y="1453"/>
                  <a:pt x="1" y="1455"/>
                  <a:pt x="0" y="1456"/>
                </a:cubicBezTo>
                <a:cubicBezTo>
                  <a:pt x="0" y="1470"/>
                  <a:pt x="5" y="1483"/>
                  <a:pt x="13" y="1493"/>
                </a:cubicBezTo>
                <a:cubicBezTo>
                  <a:pt x="1826" y="1492"/>
                  <a:pt x="1826" y="1492"/>
                  <a:pt x="1826" y="1492"/>
                </a:cubicBezTo>
                <a:cubicBezTo>
                  <a:pt x="1826" y="1492"/>
                  <a:pt x="1827" y="1492"/>
                  <a:pt x="1827" y="1491"/>
                </a:cubicBezTo>
                <a:cubicBezTo>
                  <a:pt x="1827" y="1491"/>
                  <a:pt x="1827" y="1491"/>
                  <a:pt x="1827" y="1491"/>
                </a:cubicBezTo>
                <a:cubicBezTo>
                  <a:pt x="1831" y="1485"/>
                  <a:pt x="1834" y="1478"/>
                  <a:pt x="1835" y="1471"/>
                </a:cubicBezTo>
                <a:cubicBezTo>
                  <a:pt x="1840" y="1442"/>
                  <a:pt x="1840" y="1442"/>
                  <a:pt x="1840" y="1442"/>
                </a:cubicBezTo>
                <a:cubicBezTo>
                  <a:pt x="1840" y="1442"/>
                  <a:pt x="1840" y="1442"/>
                  <a:pt x="1840" y="1442"/>
                </a:cubicBezTo>
                <a:cubicBezTo>
                  <a:pt x="1704" y="731"/>
                  <a:pt x="1704" y="731"/>
                  <a:pt x="1704" y="731"/>
                </a:cubicBezTo>
                <a:cubicBezTo>
                  <a:pt x="1519" y="612"/>
                  <a:pt x="1519" y="612"/>
                  <a:pt x="1519" y="612"/>
                </a:cubicBezTo>
                <a:cubicBezTo>
                  <a:pt x="1644" y="418"/>
                  <a:pt x="1644" y="418"/>
                  <a:pt x="1644" y="418"/>
                </a:cubicBezTo>
                <a:cubicBezTo>
                  <a:pt x="1569" y="26"/>
                  <a:pt x="1569" y="26"/>
                  <a:pt x="1569" y="26"/>
                </a:cubicBezTo>
                <a:cubicBezTo>
                  <a:pt x="1567" y="15"/>
                  <a:pt x="1560" y="6"/>
                  <a:pt x="1552" y="0"/>
                </a:cubicBezTo>
              </a:path>
            </a:pathLst>
          </a:custGeom>
          <a:solidFill>
            <a:srgbClr val="A4A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9" name="ïṩḷiḍé"/>
          <p:cNvSpPr/>
          <p:nvPr/>
        </p:nvSpPr>
        <p:spPr bwMode="auto">
          <a:xfrm>
            <a:off x="4935154" y="4621335"/>
            <a:ext cx="2193131" cy="1510903"/>
          </a:xfrm>
          <a:custGeom>
            <a:avLst/>
            <a:gdLst>
              <a:gd name="T0" fmla="*/ 1871 w 2186"/>
              <a:gd name="T1" fmla="*/ 0 h 1509"/>
              <a:gd name="T2" fmla="*/ 1259 w 2186"/>
              <a:gd name="T3" fmla="*/ 7 h 1509"/>
              <a:gd name="T4" fmla="*/ 1218 w 2186"/>
              <a:gd name="T5" fmla="*/ 49 h 1509"/>
              <a:gd name="T6" fmla="*/ 1218 w 2186"/>
              <a:gd name="T7" fmla="*/ 99 h 1509"/>
              <a:gd name="T8" fmla="*/ 1177 w 2186"/>
              <a:gd name="T9" fmla="*/ 141 h 1509"/>
              <a:gd name="T10" fmla="*/ 735 w 2186"/>
              <a:gd name="T11" fmla="*/ 152 h 1509"/>
              <a:gd name="T12" fmla="*/ 694 w 2186"/>
              <a:gd name="T13" fmla="*/ 121 h 1509"/>
              <a:gd name="T14" fmla="*/ 673 w 2186"/>
              <a:gd name="T15" fmla="*/ 44 h 1509"/>
              <a:gd name="T16" fmla="*/ 632 w 2186"/>
              <a:gd name="T17" fmla="*/ 13 h 1509"/>
              <a:gd name="T18" fmla="*/ 42 w 2186"/>
              <a:gd name="T19" fmla="*/ 20 h 1509"/>
              <a:gd name="T20" fmla="*/ 0 w 2186"/>
              <a:gd name="T21" fmla="*/ 62 h 1509"/>
              <a:gd name="T22" fmla="*/ 1 w 2186"/>
              <a:gd name="T23" fmla="*/ 69 h 1509"/>
              <a:gd name="T24" fmla="*/ 238 w 2186"/>
              <a:gd name="T25" fmla="*/ 1466 h 1509"/>
              <a:gd name="T26" fmla="*/ 280 w 2186"/>
              <a:gd name="T27" fmla="*/ 1501 h 1509"/>
              <a:gd name="T28" fmla="*/ 2144 w 2186"/>
              <a:gd name="T29" fmla="*/ 1509 h 1509"/>
              <a:gd name="T30" fmla="*/ 2186 w 2186"/>
              <a:gd name="T31" fmla="*/ 1467 h 1509"/>
              <a:gd name="T32" fmla="*/ 2185 w 2186"/>
              <a:gd name="T33" fmla="*/ 1459 h 1509"/>
              <a:gd name="T34" fmla="*/ 1913 w 2186"/>
              <a:gd name="T35" fmla="*/ 34 h 1509"/>
              <a:gd name="T36" fmla="*/ 1871 w 2186"/>
              <a:gd name="T37" fmla="*/ 0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86" h="1509">
                <a:moveTo>
                  <a:pt x="1871" y="0"/>
                </a:moveTo>
                <a:cubicBezTo>
                  <a:pt x="1259" y="7"/>
                  <a:pt x="1259" y="7"/>
                  <a:pt x="1259" y="7"/>
                </a:cubicBezTo>
                <a:cubicBezTo>
                  <a:pt x="1236" y="7"/>
                  <a:pt x="1218" y="26"/>
                  <a:pt x="1218" y="49"/>
                </a:cubicBezTo>
                <a:cubicBezTo>
                  <a:pt x="1218" y="99"/>
                  <a:pt x="1218" y="99"/>
                  <a:pt x="1218" y="99"/>
                </a:cubicBezTo>
                <a:cubicBezTo>
                  <a:pt x="1218" y="122"/>
                  <a:pt x="1200" y="140"/>
                  <a:pt x="1177" y="141"/>
                </a:cubicBezTo>
                <a:cubicBezTo>
                  <a:pt x="735" y="152"/>
                  <a:pt x="735" y="152"/>
                  <a:pt x="735" y="152"/>
                </a:cubicBezTo>
                <a:cubicBezTo>
                  <a:pt x="716" y="152"/>
                  <a:pt x="699" y="139"/>
                  <a:pt x="694" y="121"/>
                </a:cubicBezTo>
                <a:cubicBezTo>
                  <a:pt x="673" y="44"/>
                  <a:pt x="673" y="44"/>
                  <a:pt x="673" y="44"/>
                </a:cubicBezTo>
                <a:cubicBezTo>
                  <a:pt x="668" y="26"/>
                  <a:pt x="651" y="13"/>
                  <a:pt x="632" y="13"/>
                </a:cubicBezTo>
                <a:cubicBezTo>
                  <a:pt x="42" y="20"/>
                  <a:pt x="42" y="20"/>
                  <a:pt x="42" y="20"/>
                </a:cubicBezTo>
                <a:cubicBezTo>
                  <a:pt x="19" y="20"/>
                  <a:pt x="0" y="39"/>
                  <a:pt x="0" y="62"/>
                </a:cubicBezTo>
                <a:cubicBezTo>
                  <a:pt x="0" y="64"/>
                  <a:pt x="1" y="66"/>
                  <a:pt x="1" y="69"/>
                </a:cubicBezTo>
                <a:cubicBezTo>
                  <a:pt x="238" y="1466"/>
                  <a:pt x="238" y="1466"/>
                  <a:pt x="238" y="1466"/>
                </a:cubicBezTo>
                <a:cubicBezTo>
                  <a:pt x="242" y="1486"/>
                  <a:pt x="259" y="1501"/>
                  <a:pt x="280" y="1501"/>
                </a:cubicBezTo>
                <a:cubicBezTo>
                  <a:pt x="2144" y="1509"/>
                  <a:pt x="2144" y="1509"/>
                  <a:pt x="2144" y="1509"/>
                </a:cubicBezTo>
                <a:cubicBezTo>
                  <a:pt x="2167" y="1509"/>
                  <a:pt x="2186" y="1490"/>
                  <a:pt x="2186" y="1467"/>
                </a:cubicBezTo>
                <a:cubicBezTo>
                  <a:pt x="2186" y="1465"/>
                  <a:pt x="2186" y="1462"/>
                  <a:pt x="2185" y="1459"/>
                </a:cubicBezTo>
                <a:cubicBezTo>
                  <a:pt x="1913" y="34"/>
                  <a:pt x="1913" y="34"/>
                  <a:pt x="1913" y="34"/>
                </a:cubicBezTo>
                <a:cubicBezTo>
                  <a:pt x="1909" y="14"/>
                  <a:pt x="1892" y="0"/>
                  <a:pt x="1871" y="0"/>
                </a:cubicBezTo>
                <a:close/>
              </a:path>
            </a:pathLst>
          </a:custGeom>
          <a:solidFill>
            <a:srgbClr val="E6E8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 dirty="0">
              <a:solidFill>
                <a:schemeClr val="tx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1599" y="5604653"/>
            <a:ext cx="19202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1600" dirty="0" smtClean="0">
                <a:solidFill>
                  <a:schemeClr val="tx2"/>
                </a:solidFill>
              </a:rPr>
              <a:t>Файл конфигурации</a:t>
            </a:r>
            <a:endParaRPr lang="ru-RU" alt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向右箭號 2051"/>
          <p:cNvSpPr/>
          <p:nvPr/>
        </p:nvSpPr>
        <p:spPr>
          <a:xfrm>
            <a:off x="2014330" y="3773341"/>
            <a:ext cx="685307" cy="877184"/>
          </a:xfrm>
          <a:prstGeom prst="rightArrow">
            <a:avLst>
              <a:gd name="adj1" fmla="val 71151"/>
              <a:gd name="adj2" fmla="val 4778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向右箭號 93"/>
          <p:cNvSpPr/>
          <p:nvPr/>
        </p:nvSpPr>
        <p:spPr>
          <a:xfrm>
            <a:off x="6384844" y="3773341"/>
            <a:ext cx="685307" cy="877184"/>
          </a:xfrm>
          <a:prstGeom prst="rightArrow">
            <a:avLst>
              <a:gd name="adj1" fmla="val 71151"/>
              <a:gd name="adj2" fmla="val 4778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876256" y="0"/>
            <a:ext cx="2267744" cy="26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200" b="1" i="1" dirty="0" smtClean="0">
                <a:solidFill>
                  <a:schemeClr val="tx2"/>
                </a:solidFill>
              </a:rPr>
              <a:t>Confidential - Internal Use Only</a:t>
            </a:r>
            <a:endParaRPr lang="zh-TW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187624" y="332657"/>
            <a:ext cx="7704856" cy="85010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ADC / </a:t>
            </a:r>
            <a:r>
              <a:rPr lang="en-US" altLang="zh-TW" sz="3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WMDS</a:t>
            </a:r>
            <a:endParaRPr lang="en-US" altLang="zh-TW" sz="3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algn="l"/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Позволяет производить развертывание в офф-лайне</a:t>
            </a:r>
            <a:endParaRPr lang="ru-RU" altLang="en-US" sz="28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8455" y="1733550"/>
            <a:ext cx="1367155" cy="255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b="1" dirty="0" smtClean="0">
                <a:solidFill>
                  <a:schemeClr val="tx2"/>
                </a:solidFill>
              </a:rPr>
              <a:t>Настройка</a:t>
            </a:r>
            <a:endParaRPr lang="ru-RU" altLang="en-US" b="1" dirty="0" smtClean="0">
              <a:solidFill>
                <a:schemeClr val="tx2"/>
              </a:solidFill>
            </a:endParaRPr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9" y="3161870"/>
            <a:ext cx="1148812" cy="2099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53" name="群組 2052"/>
          <p:cNvGrpSpPr/>
          <p:nvPr/>
        </p:nvGrpSpPr>
        <p:grpSpPr>
          <a:xfrm>
            <a:off x="7616386" y="3964225"/>
            <a:ext cx="495218" cy="494468"/>
            <a:chOff x="7439289" y="3602713"/>
            <a:chExt cx="495218" cy="494468"/>
          </a:xfrm>
        </p:grpSpPr>
        <p:sp>
          <p:nvSpPr>
            <p:cNvPr id="55" name="check-mark-button_17621"/>
            <p:cNvSpPr>
              <a:spLocks noChangeAspect="1"/>
            </p:cNvSpPr>
            <p:nvPr/>
          </p:nvSpPr>
          <p:spPr bwMode="auto">
            <a:xfrm>
              <a:off x="7439289" y="3602713"/>
              <a:ext cx="495218" cy="494468"/>
            </a:xfrm>
            <a:custGeom>
              <a:avLst/>
              <a:gdLst>
                <a:gd name="T0" fmla="*/ 2283 w 4567"/>
                <a:gd name="T1" fmla="*/ 0 h 4567"/>
                <a:gd name="T2" fmla="*/ 0 w 4567"/>
                <a:gd name="T3" fmla="*/ 2283 h 4567"/>
                <a:gd name="T4" fmla="*/ 2283 w 4567"/>
                <a:gd name="T5" fmla="*/ 4567 h 4567"/>
                <a:gd name="T6" fmla="*/ 4567 w 4567"/>
                <a:gd name="T7" fmla="*/ 2283 h 4567"/>
                <a:gd name="T8" fmla="*/ 2283 w 4567"/>
                <a:gd name="T9" fmla="*/ 0 h 4567"/>
                <a:gd name="T10" fmla="*/ 3272 w 4567"/>
                <a:gd name="T11" fmla="*/ 1815 h 4567"/>
                <a:gd name="T12" fmla="*/ 2076 w 4567"/>
                <a:gd name="T13" fmla="*/ 3011 h 4567"/>
                <a:gd name="T14" fmla="*/ 1946 w 4567"/>
                <a:gd name="T15" fmla="*/ 3065 h 4567"/>
                <a:gd name="T16" fmla="*/ 1815 w 4567"/>
                <a:gd name="T17" fmla="*/ 3011 h 4567"/>
                <a:gd name="T18" fmla="*/ 1295 w 4567"/>
                <a:gd name="T19" fmla="*/ 2491 h 4567"/>
                <a:gd name="T20" fmla="*/ 1295 w 4567"/>
                <a:gd name="T21" fmla="*/ 2231 h 4567"/>
                <a:gd name="T22" fmla="*/ 1556 w 4567"/>
                <a:gd name="T23" fmla="*/ 2231 h 4567"/>
                <a:gd name="T24" fmla="*/ 1946 w 4567"/>
                <a:gd name="T25" fmla="*/ 2621 h 4567"/>
                <a:gd name="T26" fmla="*/ 3012 w 4567"/>
                <a:gd name="T27" fmla="*/ 1555 h 4567"/>
                <a:gd name="T28" fmla="*/ 3272 w 4567"/>
                <a:gd name="T29" fmla="*/ 1555 h 4567"/>
                <a:gd name="T30" fmla="*/ 3272 w 4567"/>
                <a:gd name="T31" fmla="*/ 1815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67" h="4567">
                  <a:moveTo>
                    <a:pt x="2283" y="0"/>
                  </a:moveTo>
                  <a:cubicBezTo>
                    <a:pt x="1024" y="0"/>
                    <a:pt x="0" y="1024"/>
                    <a:pt x="0" y="2283"/>
                  </a:cubicBezTo>
                  <a:cubicBezTo>
                    <a:pt x="0" y="3542"/>
                    <a:pt x="1024" y="4567"/>
                    <a:pt x="2283" y="4567"/>
                  </a:cubicBezTo>
                  <a:cubicBezTo>
                    <a:pt x="3543" y="4567"/>
                    <a:pt x="4567" y="3542"/>
                    <a:pt x="4567" y="2283"/>
                  </a:cubicBezTo>
                  <a:cubicBezTo>
                    <a:pt x="4567" y="1024"/>
                    <a:pt x="3543" y="0"/>
                    <a:pt x="2283" y="0"/>
                  </a:cubicBezTo>
                  <a:close/>
                  <a:moveTo>
                    <a:pt x="3272" y="1815"/>
                  </a:moveTo>
                  <a:lnTo>
                    <a:pt x="2076" y="3011"/>
                  </a:lnTo>
                  <a:cubicBezTo>
                    <a:pt x="2040" y="3047"/>
                    <a:pt x="1993" y="3065"/>
                    <a:pt x="1946" y="3065"/>
                  </a:cubicBezTo>
                  <a:cubicBezTo>
                    <a:pt x="1898" y="3065"/>
                    <a:pt x="1852" y="3047"/>
                    <a:pt x="1815" y="3011"/>
                  </a:cubicBezTo>
                  <a:lnTo>
                    <a:pt x="1295" y="2491"/>
                  </a:lnTo>
                  <a:cubicBezTo>
                    <a:pt x="1223" y="2419"/>
                    <a:pt x="1223" y="2303"/>
                    <a:pt x="1295" y="2231"/>
                  </a:cubicBezTo>
                  <a:cubicBezTo>
                    <a:pt x="1367" y="2159"/>
                    <a:pt x="1484" y="2159"/>
                    <a:pt x="1556" y="2231"/>
                  </a:cubicBezTo>
                  <a:lnTo>
                    <a:pt x="1946" y="2621"/>
                  </a:lnTo>
                  <a:lnTo>
                    <a:pt x="3012" y="1555"/>
                  </a:lnTo>
                  <a:cubicBezTo>
                    <a:pt x="3083" y="1483"/>
                    <a:pt x="3200" y="1483"/>
                    <a:pt x="3272" y="1555"/>
                  </a:cubicBezTo>
                  <a:cubicBezTo>
                    <a:pt x="3344" y="1627"/>
                    <a:pt x="3344" y="1744"/>
                    <a:pt x="3272" y="1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8" name="橢圓 47"/>
            <p:cNvSpPr/>
            <p:nvPr/>
          </p:nvSpPr>
          <p:spPr>
            <a:xfrm>
              <a:off x="7466118" y="3629167"/>
              <a:ext cx="441560" cy="441560"/>
            </a:xfrm>
            <a:prstGeom prst="ellipse">
              <a:avLst/>
            </a:pr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3" name="矩形 62"/>
          <p:cNvSpPr/>
          <p:nvPr/>
        </p:nvSpPr>
        <p:spPr>
          <a:xfrm>
            <a:off x="2893075" y="1856433"/>
            <a:ext cx="1152000" cy="25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Oona.lin\Desktop\BSP\Icon &amp; Pic\Icon\Desktop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8" y="3547336"/>
            <a:ext cx="1727716" cy="13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Oona.lin\Desktop\Products\SW\Utility_Icon\Erica\A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3897967"/>
            <a:ext cx="501814" cy="50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圓角矩形 61"/>
          <p:cNvSpPr/>
          <p:nvPr/>
        </p:nvSpPr>
        <p:spPr>
          <a:xfrm>
            <a:off x="338380" y="4829042"/>
            <a:ext cx="1883252" cy="3449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ADC</a:t>
            </a:r>
            <a:endParaRPr lang="zh-TW" altLang="en-US" sz="1600" dirty="0"/>
          </a:p>
        </p:txBody>
      </p:sp>
      <p:sp>
        <p:nvSpPr>
          <p:cNvPr id="88" name="圓角矩形 87"/>
          <p:cNvSpPr/>
          <p:nvPr/>
        </p:nvSpPr>
        <p:spPr>
          <a:xfrm>
            <a:off x="2699637" y="2501976"/>
            <a:ext cx="3744726" cy="3717396"/>
          </a:xfrm>
          <a:prstGeom prst="roundRect">
            <a:avLst>
              <a:gd name="adj" fmla="val 846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7" name="圓角矩形 56"/>
          <p:cNvSpPr/>
          <p:nvPr/>
        </p:nvSpPr>
        <p:spPr>
          <a:xfrm>
            <a:off x="2789875" y="2591555"/>
            <a:ext cx="3564249" cy="2653678"/>
          </a:xfrm>
          <a:prstGeom prst="roundRect">
            <a:avLst>
              <a:gd name="adj" fmla="val 116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OFF-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LINE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3690227" y="3563546"/>
            <a:ext cx="2460481" cy="709696"/>
            <a:chOff x="2550339" y="4268405"/>
            <a:chExt cx="2460481" cy="709696"/>
          </a:xfrm>
        </p:grpSpPr>
        <p:sp>
          <p:nvSpPr>
            <p:cNvPr id="7" name="圓角矩形 6"/>
            <p:cNvSpPr/>
            <p:nvPr/>
          </p:nvSpPr>
          <p:spPr>
            <a:xfrm>
              <a:off x="3127568" y="4447080"/>
              <a:ext cx="1883252" cy="34496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/>
                <a:t>USB </a:t>
              </a:r>
              <a:r>
                <a:rPr lang="ru-RU" sz="1600" dirty="0" smtClean="0"/>
                <a:t>кабель</a:t>
              </a:r>
              <a:endParaRPr lang="ru-RU" sz="1600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2550339" y="4268405"/>
              <a:ext cx="709696" cy="709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usb-cable_344746"/>
            <p:cNvSpPr>
              <a:spLocks noChangeAspect="1"/>
            </p:cNvSpPr>
            <p:nvPr/>
          </p:nvSpPr>
          <p:spPr bwMode="auto">
            <a:xfrm>
              <a:off x="2718606" y="4407253"/>
              <a:ext cx="373163" cy="432000"/>
            </a:xfrm>
            <a:custGeom>
              <a:avLst/>
              <a:gdLst>
                <a:gd name="connsiteX0" fmla="*/ 511008 w 524089"/>
                <a:gd name="connsiteY0" fmla="*/ 510188 h 606722"/>
                <a:gd name="connsiteX1" fmla="*/ 524089 w 524089"/>
                <a:gd name="connsiteY1" fmla="*/ 523253 h 606722"/>
                <a:gd name="connsiteX2" fmla="*/ 524089 w 524089"/>
                <a:gd name="connsiteY2" fmla="*/ 527607 h 606722"/>
                <a:gd name="connsiteX3" fmla="*/ 511008 w 524089"/>
                <a:gd name="connsiteY3" fmla="*/ 540672 h 606722"/>
                <a:gd name="connsiteX4" fmla="*/ 497839 w 524089"/>
                <a:gd name="connsiteY4" fmla="*/ 527607 h 606722"/>
                <a:gd name="connsiteX5" fmla="*/ 497839 w 524089"/>
                <a:gd name="connsiteY5" fmla="*/ 523253 h 606722"/>
                <a:gd name="connsiteX6" fmla="*/ 511008 w 524089"/>
                <a:gd name="connsiteY6" fmla="*/ 510188 h 606722"/>
                <a:gd name="connsiteX7" fmla="*/ 94957 w 524089"/>
                <a:gd name="connsiteY7" fmla="*/ 438223 h 606722"/>
                <a:gd name="connsiteX8" fmla="*/ 94957 w 524089"/>
                <a:gd name="connsiteY8" fmla="*/ 464440 h 606722"/>
                <a:gd name="connsiteX9" fmla="*/ 173539 w 524089"/>
                <a:gd name="connsiteY9" fmla="*/ 464440 h 606722"/>
                <a:gd name="connsiteX10" fmla="*/ 173539 w 524089"/>
                <a:gd name="connsiteY10" fmla="*/ 438223 h 606722"/>
                <a:gd name="connsiteX11" fmla="*/ 134285 w 524089"/>
                <a:gd name="connsiteY11" fmla="*/ 337528 h 606722"/>
                <a:gd name="connsiteX12" fmla="*/ 121206 w 524089"/>
                <a:gd name="connsiteY12" fmla="*/ 350592 h 606722"/>
                <a:gd name="connsiteX13" fmla="*/ 134285 w 524089"/>
                <a:gd name="connsiteY13" fmla="*/ 363657 h 606722"/>
                <a:gd name="connsiteX14" fmla="*/ 147365 w 524089"/>
                <a:gd name="connsiteY14" fmla="*/ 350592 h 606722"/>
                <a:gd name="connsiteX15" fmla="*/ 134285 w 524089"/>
                <a:gd name="connsiteY15" fmla="*/ 337528 h 606722"/>
                <a:gd name="connsiteX16" fmla="*/ 134285 w 524089"/>
                <a:gd name="connsiteY16" fmla="*/ 201464 h 606722"/>
                <a:gd name="connsiteX17" fmla="*/ 147365 w 524089"/>
                <a:gd name="connsiteY17" fmla="*/ 214528 h 606722"/>
                <a:gd name="connsiteX18" fmla="*/ 147365 w 524089"/>
                <a:gd name="connsiteY18" fmla="*/ 255143 h 606722"/>
                <a:gd name="connsiteX19" fmla="*/ 173523 w 524089"/>
                <a:gd name="connsiteY19" fmla="*/ 244389 h 606722"/>
                <a:gd name="connsiteX20" fmla="*/ 173523 w 524089"/>
                <a:gd name="connsiteY20" fmla="*/ 226348 h 606722"/>
                <a:gd name="connsiteX21" fmla="*/ 186691 w 524089"/>
                <a:gd name="connsiteY21" fmla="*/ 213195 h 606722"/>
                <a:gd name="connsiteX22" fmla="*/ 199770 w 524089"/>
                <a:gd name="connsiteY22" fmla="*/ 226348 h 606722"/>
                <a:gd name="connsiteX23" fmla="*/ 199770 w 524089"/>
                <a:gd name="connsiteY23" fmla="*/ 253099 h 606722"/>
                <a:gd name="connsiteX24" fmla="*/ 191673 w 524089"/>
                <a:gd name="connsiteY24" fmla="*/ 265186 h 606722"/>
                <a:gd name="connsiteX25" fmla="*/ 147365 w 524089"/>
                <a:gd name="connsiteY25" fmla="*/ 283493 h 606722"/>
                <a:gd name="connsiteX26" fmla="*/ 147365 w 524089"/>
                <a:gd name="connsiteY26" fmla="*/ 313621 h 606722"/>
                <a:gd name="connsiteX27" fmla="*/ 173523 w 524089"/>
                <a:gd name="connsiteY27" fmla="*/ 350592 h 606722"/>
                <a:gd name="connsiteX28" fmla="*/ 134285 w 524089"/>
                <a:gd name="connsiteY28" fmla="*/ 389874 h 606722"/>
                <a:gd name="connsiteX29" fmla="*/ 94959 w 524089"/>
                <a:gd name="connsiteY29" fmla="*/ 350592 h 606722"/>
                <a:gd name="connsiteX30" fmla="*/ 121206 w 524089"/>
                <a:gd name="connsiteY30" fmla="*/ 313621 h 606722"/>
                <a:gd name="connsiteX31" fmla="*/ 121206 w 524089"/>
                <a:gd name="connsiteY31" fmla="*/ 305623 h 606722"/>
                <a:gd name="connsiteX32" fmla="*/ 77520 w 524089"/>
                <a:gd name="connsiteY32" fmla="*/ 290337 h 606722"/>
                <a:gd name="connsiteX33" fmla="*/ 68801 w 524089"/>
                <a:gd name="connsiteY33" fmla="*/ 277983 h 606722"/>
                <a:gd name="connsiteX34" fmla="*/ 68801 w 524089"/>
                <a:gd name="connsiteY34" fmla="*/ 253099 h 606722"/>
                <a:gd name="connsiteX35" fmla="*/ 81880 w 524089"/>
                <a:gd name="connsiteY35" fmla="*/ 240035 h 606722"/>
                <a:gd name="connsiteX36" fmla="*/ 94959 w 524089"/>
                <a:gd name="connsiteY36" fmla="*/ 253099 h 606722"/>
                <a:gd name="connsiteX37" fmla="*/ 94959 w 524089"/>
                <a:gd name="connsiteY37" fmla="*/ 268741 h 606722"/>
                <a:gd name="connsiteX38" fmla="*/ 121206 w 524089"/>
                <a:gd name="connsiteY38" fmla="*/ 277894 h 606722"/>
                <a:gd name="connsiteX39" fmla="*/ 121206 w 524089"/>
                <a:gd name="connsiteY39" fmla="*/ 274695 h 606722"/>
                <a:gd name="connsiteX40" fmla="*/ 121206 w 524089"/>
                <a:gd name="connsiteY40" fmla="*/ 274517 h 606722"/>
                <a:gd name="connsiteX41" fmla="*/ 121206 w 524089"/>
                <a:gd name="connsiteY41" fmla="*/ 214528 h 606722"/>
                <a:gd name="connsiteX42" fmla="*/ 134285 w 524089"/>
                <a:gd name="connsiteY42" fmla="*/ 201464 h 606722"/>
                <a:gd name="connsiteX43" fmla="*/ 26164 w 524089"/>
                <a:gd name="connsiteY43" fmla="*/ 176587 h 606722"/>
                <a:gd name="connsiteX44" fmla="*/ 26164 w 524089"/>
                <a:gd name="connsiteY44" fmla="*/ 344997 h 606722"/>
                <a:gd name="connsiteX45" fmla="*/ 93355 w 524089"/>
                <a:gd name="connsiteY45" fmla="*/ 412095 h 606722"/>
                <a:gd name="connsiteX46" fmla="*/ 175230 w 524089"/>
                <a:gd name="connsiteY46" fmla="*/ 412095 h 606722"/>
                <a:gd name="connsiteX47" fmla="*/ 242332 w 524089"/>
                <a:gd name="connsiteY47" fmla="*/ 344997 h 606722"/>
                <a:gd name="connsiteX48" fmla="*/ 242332 w 524089"/>
                <a:gd name="connsiteY48" fmla="*/ 176587 h 606722"/>
                <a:gd name="connsiteX49" fmla="*/ 160430 w 524089"/>
                <a:gd name="connsiteY49" fmla="*/ 68025 h 606722"/>
                <a:gd name="connsiteX50" fmla="*/ 173520 w 524089"/>
                <a:gd name="connsiteY50" fmla="*/ 81165 h 606722"/>
                <a:gd name="connsiteX51" fmla="*/ 173520 w 524089"/>
                <a:gd name="connsiteY51" fmla="*/ 95549 h 606722"/>
                <a:gd name="connsiteX52" fmla="*/ 160430 w 524089"/>
                <a:gd name="connsiteY52" fmla="*/ 108600 h 606722"/>
                <a:gd name="connsiteX53" fmla="*/ 147340 w 524089"/>
                <a:gd name="connsiteY53" fmla="*/ 95549 h 606722"/>
                <a:gd name="connsiteX54" fmla="*/ 147340 w 524089"/>
                <a:gd name="connsiteY54" fmla="*/ 81165 h 606722"/>
                <a:gd name="connsiteX55" fmla="*/ 160430 w 524089"/>
                <a:gd name="connsiteY55" fmla="*/ 68025 h 606722"/>
                <a:gd name="connsiteX56" fmla="*/ 107991 w 524089"/>
                <a:gd name="connsiteY56" fmla="*/ 67955 h 606722"/>
                <a:gd name="connsiteX57" fmla="*/ 121160 w 524089"/>
                <a:gd name="connsiteY57" fmla="*/ 81118 h 606722"/>
                <a:gd name="connsiteX58" fmla="*/ 121160 w 524089"/>
                <a:gd name="connsiteY58" fmla="*/ 95527 h 606722"/>
                <a:gd name="connsiteX59" fmla="*/ 107991 w 524089"/>
                <a:gd name="connsiteY59" fmla="*/ 108601 h 606722"/>
                <a:gd name="connsiteX60" fmla="*/ 94910 w 524089"/>
                <a:gd name="connsiteY60" fmla="*/ 95527 h 606722"/>
                <a:gd name="connsiteX61" fmla="*/ 94910 w 524089"/>
                <a:gd name="connsiteY61" fmla="*/ 81118 h 606722"/>
                <a:gd name="connsiteX62" fmla="*/ 107991 w 524089"/>
                <a:gd name="connsiteY62" fmla="*/ 67955 h 606722"/>
                <a:gd name="connsiteX63" fmla="*/ 68793 w 524089"/>
                <a:gd name="connsiteY63" fmla="*/ 26128 h 606722"/>
                <a:gd name="connsiteX64" fmla="*/ 68793 w 524089"/>
                <a:gd name="connsiteY64" fmla="*/ 150459 h 606722"/>
                <a:gd name="connsiteX65" fmla="*/ 199793 w 524089"/>
                <a:gd name="connsiteY65" fmla="*/ 150459 h 606722"/>
                <a:gd name="connsiteX66" fmla="*/ 199793 w 524089"/>
                <a:gd name="connsiteY66" fmla="*/ 26128 h 606722"/>
                <a:gd name="connsiteX67" fmla="*/ 55711 w 524089"/>
                <a:gd name="connsiteY67" fmla="*/ 0 h 606722"/>
                <a:gd name="connsiteX68" fmla="*/ 212875 w 524089"/>
                <a:gd name="connsiteY68" fmla="*/ 0 h 606722"/>
                <a:gd name="connsiteX69" fmla="*/ 225957 w 524089"/>
                <a:gd name="connsiteY69" fmla="*/ 13064 h 606722"/>
                <a:gd name="connsiteX70" fmla="*/ 225957 w 524089"/>
                <a:gd name="connsiteY70" fmla="*/ 150459 h 606722"/>
                <a:gd name="connsiteX71" fmla="*/ 255414 w 524089"/>
                <a:gd name="connsiteY71" fmla="*/ 150459 h 606722"/>
                <a:gd name="connsiteX72" fmla="*/ 268586 w 524089"/>
                <a:gd name="connsiteY72" fmla="*/ 163523 h 606722"/>
                <a:gd name="connsiteX73" fmla="*/ 268586 w 524089"/>
                <a:gd name="connsiteY73" fmla="*/ 344997 h 606722"/>
                <a:gd name="connsiteX74" fmla="*/ 199793 w 524089"/>
                <a:gd name="connsiteY74" fmla="*/ 434934 h 606722"/>
                <a:gd name="connsiteX75" fmla="*/ 199793 w 524089"/>
                <a:gd name="connsiteY75" fmla="*/ 477504 h 606722"/>
                <a:gd name="connsiteX76" fmla="*/ 186711 w 524089"/>
                <a:gd name="connsiteY76" fmla="*/ 490568 h 606722"/>
                <a:gd name="connsiteX77" fmla="*/ 147375 w 524089"/>
                <a:gd name="connsiteY77" fmla="*/ 490568 h 606722"/>
                <a:gd name="connsiteX78" fmla="*/ 147375 w 524089"/>
                <a:gd name="connsiteY78" fmla="*/ 523983 h 606722"/>
                <a:gd name="connsiteX79" fmla="*/ 204065 w 524089"/>
                <a:gd name="connsiteY79" fmla="*/ 580505 h 606722"/>
                <a:gd name="connsiteX80" fmla="*/ 301692 w 524089"/>
                <a:gd name="connsiteY80" fmla="*/ 580505 h 606722"/>
                <a:gd name="connsiteX81" fmla="*/ 358381 w 524089"/>
                <a:gd name="connsiteY81" fmla="*/ 523983 h 606722"/>
                <a:gd name="connsiteX82" fmla="*/ 358381 w 524089"/>
                <a:gd name="connsiteY82" fmla="*/ 128596 h 606722"/>
                <a:gd name="connsiteX83" fmla="*/ 441235 w 524089"/>
                <a:gd name="connsiteY83" fmla="*/ 45857 h 606722"/>
                <a:gd name="connsiteX84" fmla="*/ 524089 w 524089"/>
                <a:gd name="connsiteY84" fmla="*/ 128596 h 606722"/>
                <a:gd name="connsiteX85" fmla="*/ 524089 w 524089"/>
                <a:gd name="connsiteY85" fmla="*/ 468617 h 606722"/>
                <a:gd name="connsiteX86" fmla="*/ 511007 w 524089"/>
                <a:gd name="connsiteY86" fmla="*/ 481681 h 606722"/>
                <a:gd name="connsiteX87" fmla="*/ 497836 w 524089"/>
                <a:gd name="connsiteY87" fmla="*/ 468617 h 606722"/>
                <a:gd name="connsiteX88" fmla="*/ 497836 w 524089"/>
                <a:gd name="connsiteY88" fmla="*/ 128596 h 606722"/>
                <a:gd name="connsiteX89" fmla="*/ 441235 w 524089"/>
                <a:gd name="connsiteY89" fmla="*/ 71985 h 606722"/>
                <a:gd name="connsiteX90" fmla="*/ 384546 w 524089"/>
                <a:gd name="connsiteY90" fmla="*/ 128596 h 606722"/>
                <a:gd name="connsiteX91" fmla="*/ 384546 w 524089"/>
                <a:gd name="connsiteY91" fmla="*/ 523983 h 606722"/>
                <a:gd name="connsiteX92" fmla="*/ 301692 w 524089"/>
                <a:gd name="connsiteY92" fmla="*/ 606722 h 606722"/>
                <a:gd name="connsiteX93" fmla="*/ 204065 w 524089"/>
                <a:gd name="connsiteY93" fmla="*/ 606722 h 606722"/>
                <a:gd name="connsiteX94" fmla="*/ 121211 w 524089"/>
                <a:gd name="connsiteY94" fmla="*/ 523983 h 606722"/>
                <a:gd name="connsiteX95" fmla="*/ 121211 w 524089"/>
                <a:gd name="connsiteY95" fmla="*/ 490568 h 606722"/>
                <a:gd name="connsiteX96" fmla="*/ 81875 w 524089"/>
                <a:gd name="connsiteY96" fmla="*/ 490568 h 606722"/>
                <a:gd name="connsiteX97" fmla="*/ 68793 w 524089"/>
                <a:gd name="connsiteY97" fmla="*/ 477504 h 606722"/>
                <a:gd name="connsiteX98" fmla="*/ 68793 w 524089"/>
                <a:gd name="connsiteY98" fmla="*/ 434934 h 606722"/>
                <a:gd name="connsiteX99" fmla="*/ 0 w 524089"/>
                <a:gd name="connsiteY99" fmla="*/ 344997 h 606722"/>
                <a:gd name="connsiteX100" fmla="*/ 0 w 524089"/>
                <a:gd name="connsiteY100" fmla="*/ 163523 h 606722"/>
                <a:gd name="connsiteX101" fmla="*/ 13082 w 524089"/>
                <a:gd name="connsiteY101" fmla="*/ 150459 h 606722"/>
                <a:gd name="connsiteX102" fmla="*/ 42539 w 524089"/>
                <a:gd name="connsiteY102" fmla="*/ 150459 h 606722"/>
                <a:gd name="connsiteX103" fmla="*/ 42539 w 524089"/>
                <a:gd name="connsiteY103" fmla="*/ 13064 h 606722"/>
                <a:gd name="connsiteX104" fmla="*/ 55711 w 524089"/>
                <a:gd name="connsiteY10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4089" h="606722">
                  <a:moveTo>
                    <a:pt x="511008" y="510188"/>
                  </a:moveTo>
                  <a:cubicBezTo>
                    <a:pt x="518216" y="510188"/>
                    <a:pt x="524089" y="516054"/>
                    <a:pt x="524089" y="523253"/>
                  </a:cubicBezTo>
                  <a:lnTo>
                    <a:pt x="524089" y="527607"/>
                  </a:lnTo>
                  <a:cubicBezTo>
                    <a:pt x="524089" y="534806"/>
                    <a:pt x="518216" y="540672"/>
                    <a:pt x="511008" y="540672"/>
                  </a:cubicBezTo>
                  <a:cubicBezTo>
                    <a:pt x="503712" y="540672"/>
                    <a:pt x="497839" y="534806"/>
                    <a:pt x="497839" y="527607"/>
                  </a:cubicBezTo>
                  <a:lnTo>
                    <a:pt x="497839" y="523253"/>
                  </a:lnTo>
                  <a:cubicBezTo>
                    <a:pt x="497839" y="516054"/>
                    <a:pt x="503712" y="510188"/>
                    <a:pt x="511008" y="510188"/>
                  </a:cubicBezTo>
                  <a:close/>
                  <a:moveTo>
                    <a:pt x="94957" y="438223"/>
                  </a:moveTo>
                  <a:lnTo>
                    <a:pt x="94957" y="464440"/>
                  </a:lnTo>
                  <a:lnTo>
                    <a:pt x="173539" y="464440"/>
                  </a:lnTo>
                  <a:lnTo>
                    <a:pt x="173539" y="438223"/>
                  </a:lnTo>
                  <a:close/>
                  <a:moveTo>
                    <a:pt x="134285" y="337528"/>
                  </a:moveTo>
                  <a:cubicBezTo>
                    <a:pt x="127079" y="337528"/>
                    <a:pt x="121206" y="343394"/>
                    <a:pt x="121206" y="350592"/>
                  </a:cubicBezTo>
                  <a:cubicBezTo>
                    <a:pt x="121206" y="357791"/>
                    <a:pt x="127079" y="363657"/>
                    <a:pt x="134285" y="363657"/>
                  </a:cubicBezTo>
                  <a:cubicBezTo>
                    <a:pt x="141492" y="363657"/>
                    <a:pt x="147365" y="357791"/>
                    <a:pt x="147365" y="350592"/>
                  </a:cubicBezTo>
                  <a:cubicBezTo>
                    <a:pt x="147365" y="343394"/>
                    <a:pt x="141492" y="337528"/>
                    <a:pt x="134285" y="337528"/>
                  </a:cubicBezTo>
                  <a:close/>
                  <a:moveTo>
                    <a:pt x="134285" y="201464"/>
                  </a:moveTo>
                  <a:cubicBezTo>
                    <a:pt x="141492" y="201464"/>
                    <a:pt x="147365" y="207330"/>
                    <a:pt x="147365" y="214528"/>
                  </a:cubicBezTo>
                  <a:lnTo>
                    <a:pt x="147365" y="255143"/>
                  </a:lnTo>
                  <a:lnTo>
                    <a:pt x="173523" y="244389"/>
                  </a:lnTo>
                  <a:lnTo>
                    <a:pt x="173523" y="226348"/>
                  </a:lnTo>
                  <a:cubicBezTo>
                    <a:pt x="173523" y="219061"/>
                    <a:pt x="179395" y="213195"/>
                    <a:pt x="186691" y="213195"/>
                  </a:cubicBezTo>
                  <a:cubicBezTo>
                    <a:pt x="193898" y="213195"/>
                    <a:pt x="199770" y="219061"/>
                    <a:pt x="199770" y="226348"/>
                  </a:cubicBezTo>
                  <a:lnTo>
                    <a:pt x="199770" y="253099"/>
                  </a:lnTo>
                  <a:cubicBezTo>
                    <a:pt x="199770" y="258431"/>
                    <a:pt x="196567" y="263230"/>
                    <a:pt x="191673" y="265186"/>
                  </a:cubicBezTo>
                  <a:lnTo>
                    <a:pt x="147365" y="283493"/>
                  </a:lnTo>
                  <a:lnTo>
                    <a:pt x="147365" y="313621"/>
                  </a:lnTo>
                  <a:cubicBezTo>
                    <a:pt x="162579" y="318954"/>
                    <a:pt x="173523" y="333529"/>
                    <a:pt x="173523" y="350592"/>
                  </a:cubicBezTo>
                  <a:cubicBezTo>
                    <a:pt x="173523" y="372188"/>
                    <a:pt x="155906" y="389874"/>
                    <a:pt x="134285" y="389874"/>
                  </a:cubicBezTo>
                  <a:cubicBezTo>
                    <a:pt x="112576" y="389874"/>
                    <a:pt x="94959" y="372188"/>
                    <a:pt x="94959" y="350592"/>
                  </a:cubicBezTo>
                  <a:cubicBezTo>
                    <a:pt x="94959" y="333529"/>
                    <a:pt x="105903" y="318954"/>
                    <a:pt x="121206" y="313621"/>
                  </a:cubicBezTo>
                  <a:lnTo>
                    <a:pt x="121206" y="305623"/>
                  </a:lnTo>
                  <a:lnTo>
                    <a:pt x="77520" y="290337"/>
                  </a:lnTo>
                  <a:cubicBezTo>
                    <a:pt x="72271" y="288470"/>
                    <a:pt x="68801" y="283582"/>
                    <a:pt x="68801" y="277983"/>
                  </a:cubicBezTo>
                  <a:lnTo>
                    <a:pt x="68801" y="253099"/>
                  </a:lnTo>
                  <a:cubicBezTo>
                    <a:pt x="68801" y="245900"/>
                    <a:pt x="74673" y="240035"/>
                    <a:pt x="81880" y="240035"/>
                  </a:cubicBezTo>
                  <a:cubicBezTo>
                    <a:pt x="89087" y="240035"/>
                    <a:pt x="94959" y="245900"/>
                    <a:pt x="94959" y="253099"/>
                  </a:cubicBezTo>
                  <a:lnTo>
                    <a:pt x="94959" y="268741"/>
                  </a:lnTo>
                  <a:lnTo>
                    <a:pt x="121206" y="277894"/>
                  </a:lnTo>
                  <a:lnTo>
                    <a:pt x="121206" y="274695"/>
                  </a:lnTo>
                  <a:lnTo>
                    <a:pt x="121206" y="274517"/>
                  </a:lnTo>
                  <a:lnTo>
                    <a:pt x="121206" y="214528"/>
                  </a:lnTo>
                  <a:cubicBezTo>
                    <a:pt x="121206" y="207330"/>
                    <a:pt x="126990" y="201464"/>
                    <a:pt x="134285" y="201464"/>
                  </a:cubicBezTo>
                  <a:close/>
                  <a:moveTo>
                    <a:pt x="26164" y="176587"/>
                  </a:moveTo>
                  <a:lnTo>
                    <a:pt x="26164" y="344997"/>
                  </a:lnTo>
                  <a:cubicBezTo>
                    <a:pt x="26164" y="381967"/>
                    <a:pt x="56334" y="412095"/>
                    <a:pt x="93355" y="412095"/>
                  </a:cubicBezTo>
                  <a:lnTo>
                    <a:pt x="175230" y="412095"/>
                  </a:lnTo>
                  <a:cubicBezTo>
                    <a:pt x="212252" y="412095"/>
                    <a:pt x="242332" y="381967"/>
                    <a:pt x="242332" y="344997"/>
                  </a:cubicBezTo>
                  <a:lnTo>
                    <a:pt x="242332" y="176587"/>
                  </a:lnTo>
                  <a:close/>
                  <a:moveTo>
                    <a:pt x="160430" y="68025"/>
                  </a:moveTo>
                  <a:cubicBezTo>
                    <a:pt x="167643" y="68025"/>
                    <a:pt x="173520" y="73885"/>
                    <a:pt x="173520" y="81165"/>
                  </a:cubicBezTo>
                  <a:lnTo>
                    <a:pt x="173520" y="95549"/>
                  </a:lnTo>
                  <a:cubicBezTo>
                    <a:pt x="173520" y="102740"/>
                    <a:pt x="167643" y="108600"/>
                    <a:pt x="160430" y="108600"/>
                  </a:cubicBezTo>
                  <a:cubicBezTo>
                    <a:pt x="153217" y="108600"/>
                    <a:pt x="147340" y="102740"/>
                    <a:pt x="147340" y="95549"/>
                  </a:cubicBezTo>
                  <a:lnTo>
                    <a:pt x="147340" y="81165"/>
                  </a:lnTo>
                  <a:cubicBezTo>
                    <a:pt x="147340" y="73885"/>
                    <a:pt x="153217" y="68025"/>
                    <a:pt x="160430" y="68025"/>
                  </a:cubicBezTo>
                  <a:close/>
                  <a:moveTo>
                    <a:pt x="107991" y="67955"/>
                  </a:moveTo>
                  <a:cubicBezTo>
                    <a:pt x="115287" y="67955"/>
                    <a:pt x="121160" y="73825"/>
                    <a:pt x="121160" y="81118"/>
                  </a:cubicBezTo>
                  <a:lnTo>
                    <a:pt x="121160" y="95527"/>
                  </a:lnTo>
                  <a:cubicBezTo>
                    <a:pt x="121160" y="102731"/>
                    <a:pt x="115287" y="108601"/>
                    <a:pt x="107991" y="108601"/>
                  </a:cubicBezTo>
                  <a:cubicBezTo>
                    <a:pt x="100783" y="108601"/>
                    <a:pt x="94910" y="102731"/>
                    <a:pt x="94910" y="95527"/>
                  </a:cubicBezTo>
                  <a:lnTo>
                    <a:pt x="94910" y="81118"/>
                  </a:lnTo>
                  <a:cubicBezTo>
                    <a:pt x="94910" y="73825"/>
                    <a:pt x="100783" y="67955"/>
                    <a:pt x="107991" y="67955"/>
                  </a:cubicBezTo>
                  <a:close/>
                  <a:moveTo>
                    <a:pt x="68793" y="26128"/>
                  </a:moveTo>
                  <a:lnTo>
                    <a:pt x="68793" y="150459"/>
                  </a:lnTo>
                  <a:lnTo>
                    <a:pt x="199793" y="150459"/>
                  </a:lnTo>
                  <a:lnTo>
                    <a:pt x="199793" y="26128"/>
                  </a:lnTo>
                  <a:close/>
                  <a:moveTo>
                    <a:pt x="55711" y="0"/>
                  </a:moveTo>
                  <a:lnTo>
                    <a:pt x="212875" y="0"/>
                  </a:lnTo>
                  <a:cubicBezTo>
                    <a:pt x="220084" y="0"/>
                    <a:pt x="225957" y="5865"/>
                    <a:pt x="225957" y="13064"/>
                  </a:cubicBezTo>
                  <a:lnTo>
                    <a:pt x="225957" y="150459"/>
                  </a:lnTo>
                  <a:lnTo>
                    <a:pt x="255414" y="150459"/>
                  </a:lnTo>
                  <a:cubicBezTo>
                    <a:pt x="262712" y="150459"/>
                    <a:pt x="268586" y="156324"/>
                    <a:pt x="268586" y="163523"/>
                  </a:cubicBezTo>
                  <a:lnTo>
                    <a:pt x="268586" y="344997"/>
                  </a:lnTo>
                  <a:cubicBezTo>
                    <a:pt x="268586" y="387922"/>
                    <a:pt x="239395" y="424181"/>
                    <a:pt x="199793" y="434934"/>
                  </a:cubicBezTo>
                  <a:lnTo>
                    <a:pt x="199793" y="477504"/>
                  </a:lnTo>
                  <a:cubicBezTo>
                    <a:pt x="199793" y="484702"/>
                    <a:pt x="193919" y="490568"/>
                    <a:pt x="186711" y="490568"/>
                  </a:cubicBezTo>
                  <a:lnTo>
                    <a:pt x="147375" y="490568"/>
                  </a:lnTo>
                  <a:lnTo>
                    <a:pt x="147375" y="523983"/>
                  </a:lnTo>
                  <a:cubicBezTo>
                    <a:pt x="147375" y="555177"/>
                    <a:pt x="172827" y="580505"/>
                    <a:pt x="204065" y="580505"/>
                  </a:cubicBezTo>
                  <a:lnTo>
                    <a:pt x="301692" y="580505"/>
                  </a:lnTo>
                  <a:cubicBezTo>
                    <a:pt x="332929" y="580505"/>
                    <a:pt x="358381" y="555177"/>
                    <a:pt x="358381" y="523983"/>
                  </a:cubicBezTo>
                  <a:lnTo>
                    <a:pt x="358381" y="128596"/>
                  </a:lnTo>
                  <a:cubicBezTo>
                    <a:pt x="358381" y="82917"/>
                    <a:pt x="395492" y="45857"/>
                    <a:pt x="441235" y="45857"/>
                  </a:cubicBezTo>
                  <a:cubicBezTo>
                    <a:pt x="486889" y="45857"/>
                    <a:pt x="524089" y="82917"/>
                    <a:pt x="524089" y="128596"/>
                  </a:cubicBezTo>
                  <a:lnTo>
                    <a:pt x="524089" y="468617"/>
                  </a:lnTo>
                  <a:cubicBezTo>
                    <a:pt x="524089" y="475815"/>
                    <a:pt x="518215" y="481681"/>
                    <a:pt x="511007" y="481681"/>
                  </a:cubicBezTo>
                  <a:cubicBezTo>
                    <a:pt x="503709" y="481681"/>
                    <a:pt x="497836" y="475815"/>
                    <a:pt x="497836" y="468617"/>
                  </a:cubicBezTo>
                  <a:lnTo>
                    <a:pt x="497836" y="128596"/>
                  </a:lnTo>
                  <a:cubicBezTo>
                    <a:pt x="497836" y="97403"/>
                    <a:pt x="472472" y="71985"/>
                    <a:pt x="441235" y="71985"/>
                  </a:cubicBezTo>
                  <a:cubicBezTo>
                    <a:pt x="409998" y="71985"/>
                    <a:pt x="384546" y="97403"/>
                    <a:pt x="384546" y="128596"/>
                  </a:cubicBezTo>
                  <a:lnTo>
                    <a:pt x="384546" y="523983"/>
                  </a:lnTo>
                  <a:cubicBezTo>
                    <a:pt x="384546" y="569574"/>
                    <a:pt x="347346" y="606722"/>
                    <a:pt x="301692" y="606722"/>
                  </a:cubicBezTo>
                  <a:lnTo>
                    <a:pt x="204065" y="606722"/>
                  </a:lnTo>
                  <a:cubicBezTo>
                    <a:pt x="158321" y="606722"/>
                    <a:pt x="121211" y="569574"/>
                    <a:pt x="121211" y="523983"/>
                  </a:cubicBezTo>
                  <a:lnTo>
                    <a:pt x="121211" y="490568"/>
                  </a:lnTo>
                  <a:lnTo>
                    <a:pt x="81875" y="490568"/>
                  </a:lnTo>
                  <a:cubicBezTo>
                    <a:pt x="74666" y="490568"/>
                    <a:pt x="68793" y="484702"/>
                    <a:pt x="68793" y="477504"/>
                  </a:cubicBezTo>
                  <a:lnTo>
                    <a:pt x="68793" y="434934"/>
                  </a:lnTo>
                  <a:cubicBezTo>
                    <a:pt x="29190" y="424181"/>
                    <a:pt x="0" y="387922"/>
                    <a:pt x="0" y="344997"/>
                  </a:cubicBezTo>
                  <a:lnTo>
                    <a:pt x="0" y="163523"/>
                  </a:lnTo>
                  <a:cubicBezTo>
                    <a:pt x="0" y="156324"/>
                    <a:pt x="5874" y="150459"/>
                    <a:pt x="13082" y="150459"/>
                  </a:cubicBezTo>
                  <a:lnTo>
                    <a:pt x="42539" y="150459"/>
                  </a:lnTo>
                  <a:lnTo>
                    <a:pt x="42539" y="13064"/>
                  </a:lnTo>
                  <a:cubicBezTo>
                    <a:pt x="42539" y="5865"/>
                    <a:pt x="48413" y="0"/>
                    <a:pt x="5571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grpSp>
        <p:nvGrpSpPr>
          <p:cNvPr id="46" name="群組 45"/>
          <p:cNvGrpSpPr/>
          <p:nvPr/>
        </p:nvGrpSpPr>
        <p:grpSpPr>
          <a:xfrm>
            <a:off x="3690227" y="4448106"/>
            <a:ext cx="2475097" cy="709696"/>
            <a:chOff x="2550339" y="5076866"/>
            <a:chExt cx="2475097" cy="709696"/>
          </a:xfrm>
        </p:grpSpPr>
        <p:sp>
          <p:nvSpPr>
            <p:cNvPr id="12" name="圓角矩形 11"/>
            <p:cNvSpPr/>
            <p:nvPr/>
          </p:nvSpPr>
          <p:spPr>
            <a:xfrm>
              <a:off x="3142184" y="5259230"/>
              <a:ext cx="1883252" cy="34496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/>
                <a:t>SD </a:t>
              </a:r>
              <a:r>
                <a:rPr lang="ru-RU" sz="1600" dirty="0" smtClean="0"/>
                <a:t>карта</a:t>
              </a:r>
              <a:endParaRPr lang="ru-RU" sz="1600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2550339" y="5076866"/>
              <a:ext cx="709696" cy="709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memory-card_203737"/>
            <p:cNvSpPr>
              <a:spLocks noChangeAspect="1"/>
            </p:cNvSpPr>
            <p:nvPr/>
          </p:nvSpPr>
          <p:spPr bwMode="auto">
            <a:xfrm>
              <a:off x="2743778" y="5215714"/>
              <a:ext cx="322819" cy="432000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3383" h="606722">
                  <a:moveTo>
                    <a:pt x="92380" y="242857"/>
                  </a:moveTo>
                  <a:lnTo>
                    <a:pt x="92380" y="518473"/>
                  </a:lnTo>
                  <a:lnTo>
                    <a:pt x="368342" y="518473"/>
                  </a:lnTo>
                  <a:lnTo>
                    <a:pt x="368342" y="242857"/>
                  </a:lnTo>
                  <a:close/>
                  <a:moveTo>
                    <a:pt x="80273" y="218682"/>
                  </a:moveTo>
                  <a:lnTo>
                    <a:pt x="380449" y="218682"/>
                  </a:lnTo>
                  <a:cubicBezTo>
                    <a:pt x="387214" y="218682"/>
                    <a:pt x="392555" y="224104"/>
                    <a:pt x="392555" y="230770"/>
                  </a:cubicBezTo>
                  <a:lnTo>
                    <a:pt x="392555" y="530560"/>
                  </a:lnTo>
                  <a:cubicBezTo>
                    <a:pt x="392555" y="537226"/>
                    <a:pt x="387214" y="542648"/>
                    <a:pt x="380449" y="542648"/>
                  </a:cubicBezTo>
                  <a:lnTo>
                    <a:pt x="80273" y="542648"/>
                  </a:lnTo>
                  <a:cubicBezTo>
                    <a:pt x="73596" y="542648"/>
                    <a:pt x="68166" y="537226"/>
                    <a:pt x="68166" y="530560"/>
                  </a:cubicBezTo>
                  <a:lnTo>
                    <a:pt x="68166" y="230770"/>
                  </a:lnTo>
                  <a:cubicBezTo>
                    <a:pt x="68166" y="224104"/>
                    <a:pt x="73596" y="218682"/>
                    <a:pt x="80273" y="218682"/>
                  </a:cubicBezTo>
                  <a:close/>
                  <a:moveTo>
                    <a:pt x="299315" y="41069"/>
                  </a:moveTo>
                  <a:lnTo>
                    <a:pt x="311429" y="41069"/>
                  </a:lnTo>
                  <a:cubicBezTo>
                    <a:pt x="318109" y="41069"/>
                    <a:pt x="323542" y="46481"/>
                    <a:pt x="323542" y="53136"/>
                  </a:cubicBezTo>
                  <a:cubicBezTo>
                    <a:pt x="323542" y="59790"/>
                    <a:pt x="318109" y="65202"/>
                    <a:pt x="311429" y="65202"/>
                  </a:cubicBezTo>
                  <a:lnTo>
                    <a:pt x="299315" y="65202"/>
                  </a:lnTo>
                  <a:cubicBezTo>
                    <a:pt x="292635" y="65202"/>
                    <a:pt x="287201" y="59790"/>
                    <a:pt x="287201" y="53136"/>
                  </a:cubicBezTo>
                  <a:cubicBezTo>
                    <a:pt x="287201" y="46481"/>
                    <a:pt x="292635" y="41069"/>
                    <a:pt x="299315" y="41069"/>
                  </a:cubicBezTo>
                  <a:close/>
                  <a:moveTo>
                    <a:pt x="53668" y="41069"/>
                  </a:moveTo>
                  <a:lnTo>
                    <a:pt x="254562" y="41069"/>
                  </a:lnTo>
                  <a:cubicBezTo>
                    <a:pt x="261238" y="41069"/>
                    <a:pt x="266667" y="46481"/>
                    <a:pt x="266667" y="53136"/>
                  </a:cubicBezTo>
                  <a:cubicBezTo>
                    <a:pt x="266667" y="59790"/>
                    <a:pt x="261238" y="65202"/>
                    <a:pt x="254562" y="65202"/>
                  </a:cubicBezTo>
                  <a:lnTo>
                    <a:pt x="53668" y="65202"/>
                  </a:lnTo>
                  <a:cubicBezTo>
                    <a:pt x="46993" y="65202"/>
                    <a:pt x="41563" y="59790"/>
                    <a:pt x="41563" y="53136"/>
                  </a:cubicBezTo>
                  <a:cubicBezTo>
                    <a:pt x="41563" y="46481"/>
                    <a:pt x="46993" y="41069"/>
                    <a:pt x="53668" y="41069"/>
                  </a:cubicBezTo>
                  <a:close/>
                  <a:moveTo>
                    <a:pt x="24209" y="24173"/>
                  </a:moveTo>
                  <a:lnTo>
                    <a:pt x="24209" y="112422"/>
                  </a:lnTo>
                  <a:lnTo>
                    <a:pt x="36669" y="112422"/>
                  </a:lnTo>
                  <a:cubicBezTo>
                    <a:pt x="43345" y="112422"/>
                    <a:pt x="48774" y="117843"/>
                    <a:pt x="48774" y="124508"/>
                  </a:cubicBezTo>
                  <a:lnTo>
                    <a:pt x="48774" y="225999"/>
                  </a:lnTo>
                  <a:cubicBezTo>
                    <a:pt x="48774" y="232664"/>
                    <a:pt x="43345" y="238085"/>
                    <a:pt x="36669" y="238085"/>
                  </a:cubicBezTo>
                  <a:lnTo>
                    <a:pt x="24209" y="238085"/>
                  </a:lnTo>
                  <a:lnTo>
                    <a:pt x="24209" y="582549"/>
                  </a:lnTo>
                  <a:lnTo>
                    <a:pt x="148013" y="582549"/>
                  </a:lnTo>
                  <a:lnTo>
                    <a:pt x="148013" y="576506"/>
                  </a:lnTo>
                  <a:cubicBezTo>
                    <a:pt x="148013" y="569841"/>
                    <a:pt x="153442" y="564419"/>
                    <a:pt x="160117" y="564419"/>
                  </a:cubicBezTo>
                  <a:lnTo>
                    <a:pt x="293266" y="564419"/>
                  </a:lnTo>
                  <a:cubicBezTo>
                    <a:pt x="299941" y="564419"/>
                    <a:pt x="305371" y="569841"/>
                    <a:pt x="305371" y="576506"/>
                  </a:cubicBezTo>
                  <a:lnTo>
                    <a:pt x="305371" y="582549"/>
                  </a:lnTo>
                  <a:lnTo>
                    <a:pt x="429174" y="582549"/>
                  </a:lnTo>
                  <a:lnTo>
                    <a:pt x="429174" y="238085"/>
                  </a:lnTo>
                  <a:lnTo>
                    <a:pt x="422766" y="238085"/>
                  </a:lnTo>
                  <a:cubicBezTo>
                    <a:pt x="416091" y="238085"/>
                    <a:pt x="410662" y="232664"/>
                    <a:pt x="410662" y="225999"/>
                  </a:cubicBezTo>
                  <a:lnTo>
                    <a:pt x="410662" y="170366"/>
                  </a:lnTo>
                  <a:cubicBezTo>
                    <a:pt x="410662" y="163700"/>
                    <a:pt x="416091" y="158279"/>
                    <a:pt x="422766" y="158279"/>
                  </a:cubicBezTo>
                  <a:lnTo>
                    <a:pt x="429174" y="158279"/>
                  </a:lnTo>
                  <a:lnTo>
                    <a:pt x="429174" y="118021"/>
                  </a:lnTo>
                  <a:lnTo>
                    <a:pt x="335276" y="24173"/>
                  </a:lnTo>
                  <a:close/>
                  <a:moveTo>
                    <a:pt x="12104" y="0"/>
                  </a:moveTo>
                  <a:lnTo>
                    <a:pt x="340260" y="0"/>
                  </a:lnTo>
                  <a:cubicBezTo>
                    <a:pt x="343464" y="0"/>
                    <a:pt x="346579" y="1244"/>
                    <a:pt x="348804" y="3555"/>
                  </a:cubicBezTo>
                  <a:lnTo>
                    <a:pt x="449823" y="104423"/>
                  </a:lnTo>
                  <a:cubicBezTo>
                    <a:pt x="452137" y="106734"/>
                    <a:pt x="453383" y="109756"/>
                    <a:pt x="453383" y="112955"/>
                  </a:cubicBezTo>
                  <a:lnTo>
                    <a:pt x="453383" y="170366"/>
                  </a:lnTo>
                  <a:cubicBezTo>
                    <a:pt x="453383" y="177120"/>
                    <a:pt x="447954" y="182452"/>
                    <a:pt x="441279" y="182452"/>
                  </a:cubicBezTo>
                  <a:lnTo>
                    <a:pt x="434871" y="182452"/>
                  </a:lnTo>
                  <a:lnTo>
                    <a:pt x="434871" y="213912"/>
                  </a:lnTo>
                  <a:lnTo>
                    <a:pt x="441279" y="213912"/>
                  </a:lnTo>
                  <a:cubicBezTo>
                    <a:pt x="447954" y="213912"/>
                    <a:pt x="453383" y="219334"/>
                    <a:pt x="453383" y="225999"/>
                  </a:cubicBezTo>
                  <a:lnTo>
                    <a:pt x="453383" y="594636"/>
                  </a:lnTo>
                  <a:cubicBezTo>
                    <a:pt x="453383" y="601301"/>
                    <a:pt x="447954" y="606722"/>
                    <a:pt x="441279" y="606722"/>
                  </a:cubicBezTo>
                  <a:lnTo>
                    <a:pt x="293266" y="606722"/>
                  </a:lnTo>
                  <a:cubicBezTo>
                    <a:pt x="286591" y="606722"/>
                    <a:pt x="281162" y="601301"/>
                    <a:pt x="281162" y="594636"/>
                  </a:cubicBezTo>
                  <a:lnTo>
                    <a:pt x="281162" y="588592"/>
                  </a:lnTo>
                  <a:lnTo>
                    <a:pt x="172222" y="588592"/>
                  </a:lnTo>
                  <a:lnTo>
                    <a:pt x="172222" y="594636"/>
                  </a:lnTo>
                  <a:cubicBezTo>
                    <a:pt x="172222" y="601301"/>
                    <a:pt x="166792" y="606722"/>
                    <a:pt x="160117" y="606722"/>
                  </a:cubicBezTo>
                  <a:lnTo>
                    <a:pt x="12104" y="606722"/>
                  </a:lnTo>
                  <a:cubicBezTo>
                    <a:pt x="5429" y="606722"/>
                    <a:pt x="0" y="601301"/>
                    <a:pt x="0" y="594636"/>
                  </a:cubicBezTo>
                  <a:lnTo>
                    <a:pt x="0" y="225999"/>
                  </a:lnTo>
                  <a:cubicBezTo>
                    <a:pt x="0" y="219334"/>
                    <a:pt x="5429" y="213912"/>
                    <a:pt x="12104" y="213912"/>
                  </a:cubicBezTo>
                  <a:lnTo>
                    <a:pt x="24565" y="213912"/>
                  </a:lnTo>
                  <a:lnTo>
                    <a:pt x="24565" y="136595"/>
                  </a:lnTo>
                  <a:lnTo>
                    <a:pt x="12104" y="136595"/>
                  </a:lnTo>
                  <a:cubicBezTo>
                    <a:pt x="5429" y="136595"/>
                    <a:pt x="0" y="131174"/>
                    <a:pt x="0" y="124508"/>
                  </a:cubicBezTo>
                  <a:lnTo>
                    <a:pt x="0" y="12086"/>
                  </a:lnTo>
                  <a:cubicBezTo>
                    <a:pt x="0" y="5421"/>
                    <a:pt x="5429" y="0"/>
                    <a:pt x="1210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grpSp>
        <p:nvGrpSpPr>
          <p:cNvPr id="56" name="群組 55"/>
          <p:cNvGrpSpPr/>
          <p:nvPr/>
        </p:nvGrpSpPr>
        <p:grpSpPr>
          <a:xfrm>
            <a:off x="3690227" y="2678986"/>
            <a:ext cx="2461179" cy="709696"/>
            <a:chOff x="2550339" y="3151359"/>
            <a:chExt cx="2461179" cy="709696"/>
          </a:xfrm>
        </p:grpSpPr>
        <p:sp>
          <p:nvSpPr>
            <p:cNvPr id="17" name="圓角矩形 16"/>
            <p:cNvSpPr/>
            <p:nvPr/>
          </p:nvSpPr>
          <p:spPr>
            <a:xfrm>
              <a:off x="3128266" y="3333723"/>
              <a:ext cx="1883252" cy="34496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/>
                <a:t>BarcodeToSetting</a:t>
              </a:r>
              <a:endParaRPr lang="zh-TW" altLang="en-US" sz="1600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2550339" y="3151359"/>
              <a:ext cx="709696" cy="709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1" name="Picture 3" descr="C:\Users\Oona.lin\Desktop\Products\SW\Utility_Icon\Erica\Barcode To Sett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73" y="3254207"/>
              <a:ext cx="499628" cy="50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5" name="矩形 2064"/>
          <p:cNvSpPr/>
          <p:nvPr/>
        </p:nvSpPr>
        <p:spPr>
          <a:xfrm>
            <a:off x="2699637" y="1643768"/>
            <a:ext cx="5648526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 dirty="0">
                <a:solidFill>
                  <a:schemeClr val="tx2"/>
                </a:solidFill>
              </a:rPr>
              <a:t>Развертывания</a:t>
            </a:r>
            <a:r>
              <a:rPr lang="en-US" altLang="zh-TW" b="1" dirty="0">
                <a:solidFill>
                  <a:schemeClr val="tx2"/>
                </a:solidFill>
              </a:rPr>
              <a:t>: </a:t>
            </a:r>
            <a:r>
              <a:rPr lang="ru-RU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Синхронизация настроек устройствас помощью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утилиты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BarcodeToSetting, USB </a:t>
            </a:r>
            <a:r>
              <a:rPr lang="ru-RU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подключения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SD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карты обеспечивает гибкость развертывания.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圓角矩形 85"/>
          <p:cNvSpPr/>
          <p:nvPr/>
        </p:nvSpPr>
        <p:spPr>
          <a:xfrm>
            <a:off x="2789875" y="5245234"/>
            <a:ext cx="3564249" cy="884560"/>
          </a:xfrm>
          <a:prstGeom prst="roundRect">
            <a:avLst>
              <a:gd name="adj" fmla="val 3420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ON-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LINE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3690227" y="5332665"/>
            <a:ext cx="2461179" cy="709696"/>
            <a:chOff x="2550339" y="2423187"/>
            <a:chExt cx="2461179" cy="709696"/>
          </a:xfrm>
        </p:grpSpPr>
        <p:sp>
          <p:nvSpPr>
            <p:cNvPr id="80" name="圓角矩形 79"/>
            <p:cNvSpPr/>
            <p:nvPr/>
          </p:nvSpPr>
          <p:spPr>
            <a:xfrm>
              <a:off x="3128266" y="2605551"/>
              <a:ext cx="1883252" cy="34496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/>
                <a:t>WMDS</a:t>
              </a:r>
              <a:endParaRPr lang="zh-TW" altLang="en-US" sz="1600" dirty="0"/>
            </a:p>
          </p:txBody>
        </p:sp>
        <p:sp>
          <p:nvSpPr>
            <p:cNvPr id="81" name="橢圓 80"/>
            <p:cNvSpPr/>
            <p:nvPr/>
          </p:nvSpPr>
          <p:spPr>
            <a:xfrm>
              <a:off x="2550339" y="2423187"/>
              <a:ext cx="709696" cy="709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2" name="Picture 3" descr="C:\Users\Oona.lin\Desktop\Products\SW\Utility_Icon\Erica\WMD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74" y="2526035"/>
              <a:ext cx="499627" cy="50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矩形 152"/>
          <p:cNvSpPr/>
          <p:nvPr/>
        </p:nvSpPr>
        <p:spPr>
          <a:xfrm>
            <a:off x="0" y="2562916"/>
            <a:ext cx="9144000" cy="2631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876256" y="0"/>
            <a:ext cx="2267744" cy="26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200" b="1" i="1" dirty="0" smtClean="0">
                <a:solidFill>
                  <a:schemeClr val="tx2"/>
                </a:solidFill>
              </a:rPr>
              <a:t>Confidential - Internal Use Only</a:t>
            </a:r>
            <a:endParaRPr lang="zh-TW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187624" y="332657"/>
            <a:ext cx="7704856" cy="85010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ADC / </a:t>
            </a:r>
            <a:r>
              <a:rPr lang="en-US" altLang="zh-TW" sz="3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WMDS</a:t>
            </a:r>
            <a:endParaRPr lang="en-US" altLang="zh-TW" sz="3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algn="l"/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Легкость обслуживания</a:t>
            </a:r>
            <a:endParaRPr lang="ru-RU" altLang="en-US" sz="2800" b="1" i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grpSp>
        <p:nvGrpSpPr>
          <p:cNvPr id="16" name="群組 15"/>
          <p:cNvGrpSpPr>
            <a:grpSpLocks noChangeAspect="1"/>
          </p:cNvGrpSpPr>
          <p:nvPr/>
        </p:nvGrpSpPr>
        <p:grpSpPr>
          <a:xfrm>
            <a:off x="341436" y="3482859"/>
            <a:ext cx="1918988" cy="1440000"/>
            <a:chOff x="3549566" y="2933569"/>
            <a:chExt cx="1439239" cy="10800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ïślîďè"/>
            <p:cNvSpPr/>
            <p:nvPr/>
          </p:nvSpPr>
          <p:spPr bwMode="auto">
            <a:xfrm>
              <a:off x="4463149" y="2933569"/>
              <a:ext cx="525656" cy="1080003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4668586" y="3685413"/>
              <a:ext cx="114784" cy="114784"/>
            </a:xfrm>
            <a:custGeom>
              <a:avLst/>
              <a:gdLst>
                <a:gd name="T0" fmla="*/ 32 w 63"/>
                <a:gd name="T1" fmla="*/ 0 h 63"/>
                <a:gd name="T2" fmla="*/ 44 w 63"/>
                <a:gd name="T3" fmla="*/ 2 h 63"/>
                <a:gd name="T4" fmla="*/ 54 w 63"/>
                <a:gd name="T5" fmla="*/ 9 h 63"/>
                <a:gd name="T6" fmla="*/ 60 w 63"/>
                <a:gd name="T7" fmla="*/ 19 h 63"/>
                <a:gd name="T8" fmla="*/ 63 w 63"/>
                <a:gd name="T9" fmla="*/ 31 h 63"/>
                <a:gd name="T10" fmla="*/ 60 w 63"/>
                <a:gd name="T11" fmla="*/ 43 h 63"/>
                <a:gd name="T12" fmla="*/ 54 w 63"/>
                <a:gd name="T13" fmla="*/ 53 h 63"/>
                <a:gd name="T14" fmla="*/ 44 w 63"/>
                <a:gd name="T15" fmla="*/ 61 h 63"/>
                <a:gd name="T16" fmla="*/ 32 w 63"/>
                <a:gd name="T17" fmla="*/ 63 h 63"/>
                <a:gd name="T18" fmla="*/ 19 w 63"/>
                <a:gd name="T19" fmla="*/ 61 h 63"/>
                <a:gd name="T20" fmla="*/ 9 w 63"/>
                <a:gd name="T21" fmla="*/ 53 h 63"/>
                <a:gd name="T22" fmla="*/ 2 w 63"/>
                <a:gd name="T23" fmla="*/ 43 h 63"/>
                <a:gd name="T24" fmla="*/ 0 w 63"/>
                <a:gd name="T25" fmla="*/ 31 h 63"/>
                <a:gd name="T26" fmla="*/ 2 w 63"/>
                <a:gd name="T27" fmla="*/ 19 h 63"/>
                <a:gd name="T28" fmla="*/ 9 w 63"/>
                <a:gd name="T29" fmla="*/ 9 h 63"/>
                <a:gd name="T30" fmla="*/ 19 w 63"/>
                <a:gd name="T31" fmla="*/ 2 h 63"/>
                <a:gd name="T32" fmla="*/ 32 w 63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44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3" y="31"/>
                  </a:lnTo>
                  <a:lnTo>
                    <a:pt x="60" y="43"/>
                  </a:lnTo>
                  <a:lnTo>
                    <a:pt x="54" y="53"/>
                  </a:lnTo>
                  <a:lnTo>
                    <a:pt x="44" y="61"/>
                  </a:lnTo>
                  <a:lnTo>
                    <a:pt x="32" y="63"/>
                  </a:lnTo>
                  <a:lnTo>
                    <a:pt x="19" y="61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11"/>
            <p:cNvSpPr/>
            <p:nvPr/>
          </p:nvSpPr>
          <p:spPr bwMode="auto">
            <a:xfrm>
              <a:off x="4683575" y="3700401"/>
              <a:ext cx="84806" cy="84806"/>
            </a:xfrm>
            <a:custGeom>
              <a:avLst/>
              <a:gdLst>
                <a:gd name="T0" fmla="*/ 32 w 63"/>
                <a:gd name="T1" fmla="*/ 0 h 63"/>
                <a:gd name="T2" fmla="*/ 44 w 63"/>
                <a:gd name="T3" fmla="*/ 2 h 63"/>
                <a:gd name="T4" fmla="*/ 54 w 63"/>
                <a:gd name="T5" fmla="*/ 9 h 63"/>
                <a:gd name="T6" fmla="*/ 60 w 63"/>
                <a:gd name="T7" fmla="*/ 19 h 63"/>
                <a:gd name="T8" fmla="*/ 63 w 63"/>
                <a:gd name="T9" fmla="*/ 31 h 63"/>
                <a:gd name="T10" fmla="*/ 60 w 63"/>
                <a:gd name="T11" fmla="*/ 43 h 63"/>
                <a:gd name="T12" fmla="*/ 54 w 63"/>
                <a:gd name="T13" fmla="*/ 53 h 63"/>
                <a:gd name="T14" fmla="*/ 44 w 63"/>
                <a:gd name="T15" fmla="*/ 61 h 63"/>
                <a:gd name="T16" fmla="*/ 32 w 63"/>
                <a:gd name="T17" fmla="*/ 63 h 63"/>
                <a:gd name="T18" fmla="*/ 19 w 63"/>
                <a:gd name="T19" fmla="*/ 61 h 63"/>
                <a:gd name="T20" fmla="*/ 9 w 63"/>
                <a:gd name="T21" fmla="*/ 53 h 63"/>
                <a:gd name="T22" fmla="*/ 2 w 63"/>
                <a:gd name="T23" fmla="*/ 43 h 63"/>
                <a:gd name="T24" fmla="*/ 0 w 63"/>
                <a:gd name="T25" fmla="*/ 31 h 63"/>
                <a:gd name="T26" fmla="*/ 2 w 63"/>
                <a:gd name="T27" fmla="*/ 19 h 63"/>
                <a:gd name="T28" fmla="*/ 9 w 63"/>
                <a:gd name="T29" fmla="*/ 9 h 63"/>
                <a:gd name="T30" fmla="*/ 19 w 63"/>
                <a:gd name="T31" fmla="*/ 2 h 63"/>
                <a:gd name="T32" fmla="*/ 32 w 63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44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3" y="31"/>
                  </a:lnTo>
                  <a:lnTo>
                    <a:pt x="60" y="43"/>
                  </a:lnTo>
                  <a:lnTo>
                    <a:pt x="54" y="53"/>
                  </a:lnTo>
                  <a:lnTo>
                    <a:pt x="44" y="61"/>
                  </a:lnTo>
                  <a:lnTo>
                    <a:pt x="32" y="63"/>
                  </a:lnTo>
                  <a:lnTo>
                    <a:pt x="19" y="61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4550574" y="3119867"/>
              <a:ext cx="366683" cy="203869"/>
              <a:chOff x="6731244" y="2057400"/>
              <a:chExt cx="451104" cy="420026"/>
            </a:xfrm>
          </p:grpSpPr>
          <p:sp>
            <p:nvSpPr>
              <p:cNvPr id="117" name="ïŝ1iḍê"/>
              <p:cNvSpPr/>
              <p:nvPr/>
            </p:nvSpPr>
            <p:spPr bwMode="auto">
              <a:xfrm>
                <a:off x="6731244" y="2057400"/>
                <a:ext cx="451104" cy="95634"/>
              </a:xfrm>
              <a:custGeom>
                <a:avLst/>
                <a:gdLst>
                  <a:gd name="T0" fmla="*/ 331 w 357"/>
                  <a:gd name="T1" fmla="*/ 52 h 52"/>
                  <a:gd name="T2" fmla="*/ 26 w 357"/>
                  <a:gd name="T3" fmla="*/ 52 h 52"/>
                  <a:gd name="T4" fmla="*/ 0 w 357"/>
                  <a:gd name="T5" fmla="*/ 26 h 52"/>
                  <a:gd name="T6" fmla="*/ 26 w 357"/>
                  <a:gd name="T7" fmla="*/ 0 h 52"/>
                  <a:gd name="T8" fmla="*/ 331 w 357"/>
                  <a:gd name="T9" fmla="*/ 0 h 52"/>
                  <a:gd name="T10" fmla="*/ 357 w 357"/>
                  <a:gd name="T11" fmla="*/ 26 h 52"/>
                  <a:gd name="T12" fmla="*/ 331 w 357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7" h="52">
                    <a:moveTo>
                      <a:pt x="331" y="52"/>
                    </a:moveTo>
                    <a:cubicBezTo>
                      <a:pt x="26" y="52"/>
                      <a:pt x="26" y="52"/>
                      <a:pt x="26" y="52"/>
                    </a:cubicBezTo>
                    <a:cubicBezTo>
                      <a:pt x="11" y="52"/>
                      <a:pt x="0" y="41"/>
                      <a:pt x="0" y="26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45" y="0"/>
                      <a:pt x="357" y="12"/>
                      <a:pt x="357" y="26"/>
                    </a:cubicBezTo>
                    <a:cubicBezTo>
                      <a:pt x="357" y="41"/>
                      <a:pt x="345" y="52"/>
                      <a:pt x="331" y="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îS1îde"/>
              <p:cNvSpPr/>
              <p:nvPr/>
            </p:nvSpPr>
            <p:spPr bwMode="auto">
              <a:xfrm>
                <a:off x="6731244" y="2219596"/>
                <a:ext cx="451104" cy="95634"/>
              </a:xfrm>
              <a:custGeom>
                <a:avLst/>
                <a:gdLst>
                  <a:gd name="T0" fmla="*/ 331 w 357"/>
                  <a:gd name="T1" fmla="*/ 53 h 53"/>
                  <a:gd name="T2" fmla="*/ 26 w 357"/>
                  <a:gd name="T3" fmla="*/ 53 h 53"/>
                  <a:gd name="T4" fmla="*/ 0 w 357"/>
                  <a:gd name="T5" fmla="*/ 27 h 53"/>
                  <a:gd name="T6" fmla="*/ 26 w 357"/>
                  <a:gd name="T7" fmla="*/ 0 h 53"/>
                  <a:gd name="T8" fmla="*/ 331 w 357"/>
                  <a:gd name="T9" fmla="*/ 0 h 53"/>
                  <a:gd name="T10" fmla="*/ 357 w 357"/>
                  <a:gd name="T11" fmla="*/ 27 h 53"/>
                  <a:gd name="T12" fmla="*/ 331 w 357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7" h="53">
                    <a:moveTo>
                      <a:pt x="331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1" y="53"/>
                      <a:pt x="0" y="41"/>
                      <a:pt x="0" y="27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45" y="0"/>
                      <a:pt x="357" y="12"/>
                      <a:pt x="357" y="27"/>
                    </a:cubicBezTo>
                    <a:cubicBezTo>
                      <a:pt x="357" y="41"/>
                      <a:pt x="345" y="53"/>
                      <a:pt x="331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îS1îde"/>
              <p:cNvSpPr/>
              <p:nvPr/>
            </p:nvSpPr>
            <p:spPr bwMode="auto">
              <a:xfrm>
                <a:off x="6731244" y="2381792"/>
                <a:ext cx="451104" cy="95634"/>
              </a:xfrm>
              <a:custGeom>
                <a:avLst/>
                <a:gdLst>
                  <a:gd name="T0" fmla="*/ 331 w 357"/>
                  <a:gd name="T1" fmla="*/ 53 h 53"/>
                  <a:gd name="T2" fmla="*/ 26 w 357"/>
                  <a:gd name="T3" fmla="*/ 53 h 53"/>
                  <a:gd name="T4" fmla="*/ 0 w 357"/>
                  <a:gd name="T5" fmla="*/ 27 h 53"/>
                  <a:gd name="T6" fmla="*/ 26 w 357"/>
                  <a:gd name="T7" fmla="*/ 0 h 53"/>
                  <a:gd name="T8" fmla="*/ 331 w 357"/>
                  <a:gd name="T9" fmla="*/ 0 h 53"/>
                  <a:gd name="T10" fmla="*/ 357 w 357"/>
                  <a:gd name="T11" fmla="*/ 27 h 53"/>
                  <a:gd name="T12" fmla="*/ 331 w 357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7" h="53">
                    <a:moveTo>
                      <a:pt x="331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1" y="53"/>
                      <a:pt x="0" y="41"/>
                      <a:pt x="0" y="27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45" y="0"/>
                      <a:pt x="357" y="12"/>
                      <a:pt x="357" y="27"/>
                    </a:cubicBezTo>
                    <a:cubicBezTo>
                      <a:pt x="357" y="41"/>
                      <a:pt x="345" y="53"/>
                      <a:pt x="331" y="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3" name="Rectangle 15"/>
            <p:cNvSpPr>
              <a:spLocks noChangeArrowheads="1"/>
            </p:cNvSpPr>
            <p:nvPr/>
          </p:nvSpPr>
          <p:spPr bwMode="auto">
            <a:xfrm>
              <a:off x="3969941" y="3794685"/>
              <a:ext cx="187686" cy="1896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9"/>
            <p:cNvSpPr/>
            <p:nvPr/>
          </p:nvSpPr>
          <p:spPr bwMode="auto">
            <a:xfrm>
              <a:off x="3549566" y="3154421"/>
              <a:ext cx="1028438" cy="676336"/>
            </a:xfrm>
            <a:custGeom>
              <a:avLst/>
              <a:gdLst>
                <a:gd name="T0" fmla="*/ 87 w 2509"/>
                <a:gd name="T1" fmla="*/ 0 h 1650"/>
                <a:gd name="T2" fmla="*/ 2422 w 2509"/>
                <a:gd name="T3" fmla="*/ 0 h 1650"/>
                <a:gd name="T4" fmla="*/ 2445 w 2509"/>
                <a:gd name="T5" fmla="*/ 3 h 1650"/>
                <a:gd name="T6" fmla="*/ 2466 w 2509"/>
                <a:gd name="T7" fmla="*/ 12 h 1650"/>
                <a:gd name="T8" fmla="*/ 2483 w 2509"/>
                <a:gd name="T9" fmla="*/ 25 h 1650"/>
                <a:gd name="T10" fmla="*/ 2497 w 2509"/>
                <a:gd name="T11" fmla="*/ 43 h 1650"/>
                <a:gd name="T12" fmla="*/ 2505 w 2509"/>
                <a:gd name="T13" fmla="*/ 64 h 1650"/>
                <a:gd name="T14" fmla="*/ 2509 w 2509"/>
                <a:gd name="T15" fmla="*/ 87 h 1650"/>
                <a:gd name="T16" fmla="*/ 2509 w 2509"/>
                <a:gd name="T17" fmla="*/ 1563 h 1650"/>
                <a:gd name="T18" fmla="*/ 2505 w 2509"/>
                <a:gd name="T19" fmla="*/ 1586 h 1650"/>
                <a:gd name="T20" fmla="*/ 2497 w 2509"/>
                <a:gd name="T21" fmla="*/ 1607 h 1650"/>
                <a:gd name="T22" fmla="*/ 2483 w 2509"/>
                <a:gd name="T23" fmla="*/ 1625 h 1650"/>
                <a:gd name="T24" fmla="*/ 2466 w 2509"/>
                <a:gd name="T25" fmla="*/ 1638 h 1650"/>
                <a:gd name="T26" fmla="*/ 2445 w 2509"/>
                <a:gd name="T27" fmla="*/ 1647 h 1650"/>
                <a:gd name="T28" fmla="*/ 2422 w 2509"/>
                <a:gd name="T29" fmla="*/ 1650 h 1650"/>
                <a:gd name="T30" fmla="*/ 87 w 2509"/>
                <a:gd name="T31" fmla="*/ 1650 h 1650"/>
                <a:gd name="T32" fmla="*/ 63 w 2509"/>
                <a:gd name="T33" fmla="*/ 1647 h 1650"/>
                <a:gd name="T34" fmla="*/ 43 w 2509"/>
                <a:gd name="T35" fmla="*/ 1638 h 1650"/>
                <a:gd name="T36" fmla="*/ 25 w 2509"/>
                <a:gd name="T37" fmla="*/ 1625 h 1650"/>
                <a:gd name="T38" fmla="*/ 12 w 2509"/>
                <a:gd name="T39" fmla="*/ 1607 h 1650"/>
                <a:gd name="T40" fmla="*/ 3 w 2509"/>
                <a:gd name="T41" fmla="*/ 1586 h 1650"/>
                <a:gd name="T42" fmla="*/ 0 w 2509"/>
                <a:gd name="T43" fmla="*/ 1563 h 1650"/>
                <a:gd name="T44" fmla="*/ 0 w 2509"/>
                <a:gd name="T45" fmla="*/ 87 h 1650"/>
                <a:gd name="T46" fmla="*/ 3 w 2509"/>
                <a:gd name="T47" fmla="*/ 64 h 1650"/>
                <a:gd name="T48" fmla="*/ 12 w 2509"/>
                <a:gd name="T49" fmla="*/ 43 h 1650"/>
                <a:gd name="T50" fmla="*/ 25 w 2509"/>
                <a:gd name="T51" fmla="*/ 25 h 1650"/>
                <a:gd name="T52" fmla="*/ 43 w 2509"/>
                <a:gd name="T53" fmla="*/ 12 h 1650"/>
                <a:gd name="T54" fmla="*/ 63 w 2509"/>
                <a:gd name="T55" fmla="*/ 3 h 1650"/>
                <a:gd name="T56" fmla="*/ 87 w 2509"/>
                <a:gd name="T57" fmla="*/ 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9" h="1650">
                  <a:moveTo>
                    <a:pt x="87" y="0"/>
                  </a:moveTo>
                  <a:lnTo>
                    <a:pt x="2422" y="0"/>
                  </a:lnTo>
                  <a:lnTo>
                    <a:pt x="2445" y="3"/>
                  </a:lnTo>
                  <a:lnTo>
                    <a:pt x="2466" y="12"/>
                  </a:lnTo>
                  <a:lnTo>
                    <a:pt x="2483" y="25"/>
                  </a:lnTo>
                  <a:lnTo>
                    <a:pt x="2497" y="43"/>
                  </a:lnTo>
                  <a:lnTo>
                    <a:pt x="2505" y="64"/>
                  </a:lnTo>
                  <a:lnTo>
                    <a:pt x="2509" y="87"/>
                  </a:lnTo>
                  <a:lnTo>
                    <a:pt x="2509" y="1563"/>
                  </a:lnTo>
                  <a:lnTo>
                    <a:pt x="2505" y="1586"/>
                  </a:lnTo>
                  <a:lnTo>
                    <a:pt x="2497" y="1607"/>
                  </a:lnTo>
                  <a:lnTo>
                    <a:pt x="2483" y="1625"/>
                  </a:lnTo>
                  <a:lnTo>
                    <a:pt x="2466" y="1638"/>
                  </a:lnTo>
                  <a:lnTo>
                    <a:pt x="2445" y="1647"/>
                  </a:lnTo>
                  <a:lnTo>
                    <a:pt x="2422" y="1650"/>
                  </a:lnTo>
                  <a:lnTo>
                    <a:pt x="87" y="1650"/>
                  </a:lnTo>
                  <a:lnTo>
                    <a:pt x="63" y="1647"/>
                  </a:lnTo>
                  <a:lnTo>
                    <a:pt x="43" y="1638"/>
                  </a:lnTo>
                  <a:lnTo>
                    <a:pt x="25" y="1625"/>
                  </a:lnTo>
                  <a:lnTo>
                    <a:pt x="12" y="1607"/>
                  </a:lnTo>
                  <a:lnTo>
                    <a:pt x="3" y="1586"/>
                  </a:lnTo>
                  <a:lnTo>
                    <a:pt x="0" y="1563"/>
                  </a:lnTo>
                  <a:lnTo>
                    <a:pt x="0" y="87"/>
                  </a:lnTo>
                  <a:lnTo>
                    <a:pt x="3" y="64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3603264" y="3225333"/>
              <a:ext cx="921454" cy="4947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4050874" y="3178193"/>
              <a:ext cx="25824" cy="25824"/>
            </a:xfrm>
            <a:custGeom>
              <a:avLst/>
              <a:gdLst>
                <a:gd name="T0" fmla="*/ 32 w 63"/>
                <a:gd name="T1" fmla="*/ 0 h 63"/>
                <a:gd name="T2" fmla="*/ 44 w 63"/>
                <a:gd name="T3" fmla="*/ 2 h 63"/>
                <a:gd name="T4" fmla="*/ 54 w 63"/>
                <a:gd name="T5" fmla="*/ 9 h 63"/>
                <a:gd name="T6" fmla="*/ 60 w 63"/>
                <a:gd name="T7" fmla="*/ 19 h 63"/>
                <a:gd name="T8" fmla="*/ 63 w 63"/>
                <a:gd name="T9" fmla="*/ 31 h 63"/>
                <a:gd name="T10" fmla="*/ 60 w 63"/>
                <a:gd name="T11" fmla="*/ 43 h 63"/>
                <a:gd name="T12" fmla="*/ 54 w 63"/>
                <a:gd name="T13" fmla="*/ 53 h 63"/>
                <a:gd name="T14" fmla="*/ 44 w 63"/>
                <a:gd name="T15" fmla="*/ 61 h 63"/>
                <a:gd name="T16" fmla="*/ 32 w 63"/>
                <a:gd name="T17" fmla="*/ 63 h 63"/>
                <a:gd name="T18" fmla="*/ 19 w 63"/>
                <a:gd name="T19" fmla="*/ 61 h 63"/>
                <a:gd name="T20" fmla="*/ 9 w 63"/>
                <a:gd name="T21" fmla="*/ 53 h 63"/>
                <a:gd name="T22" fmla="*/ 2 w 63"/>
                <a:gd name="T23" fmla="*/ 43 h 63"/>
                <a:gd name="T24" fmla="*/ 0 w 63"/>
                <a:gd name="T25" fmla="*/ 31 h 63"/>
                <a:gd name="T26" fmla="*/ 2 w 63"/>
                <a:gd name="T27" fmla="*/ 19 h 63"/>
                <a:gd name="T28" fmla="*/ 9 w 63"/>
                <a:gd name="T29" fmla="*/ 9 h 63"/>
                <a:gd name="T30" fmla="*/ 19 w 63"/>
                <a:gd name="T31" fmla="*/ 2 h 63"/>
                <a:gd name="T32" fmla="*/ 32 w 63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44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3" y="31"/>
                  </a:lnTo>
                  <a:lnTo>
                    <a:pt x="60" y="43"/>
                  </a:lnTo>
                  <a:lnTo>
                    <a:pt x="54" y="53"/>
                  </a:lnTo>
                  <a:lnTo>
                    <a:pt x="44" y="61"/>
                  </a:lnTo>
                  <a:lnTo>
                    <a:pt x="32" y="63"/>
                  </a:lnTo>
                  <a:lnTo>
                    <a:pt x="19" y="61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4041857" y="3750828"/>
              <a:ext cx="43859" cy="43859"/>
            </a:xfrm>
            <a:prstGeom prst="round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4"/>
            <p:cNvSpPr/>
            <p:nvPr/>
          </p:nvSpPr>
          <p:spPr bwMode="auto">
            <a:xfrm flipV="1">
              <a:off x="3611088" y="3947975"/>
              <a:ext cx="904988" cy="65584"/>
            </a:xfrm>
            <a:custGeom>
              <a:avLst/>
              <a:gdLst>
                <a:gd name="T0" fmla="*/ 0 w 3380"/>
                <a:gd name="T1" fmla="*/ 0 h 160"/>
                <a:gd name="T2" fmla="*/ 3380 w 3380"/>
                <a:gd name="T3" fmla="*/ 0 h 160"/>
                <a:gd name="T4" fmla="*/ 3380 w 3380"/>
                <a:gd name="T5" fmla="*/ 97 h 160"/>
                <a:gd name="T6" fmla="*/ 3377 w 3380"/>
                <a:gd name="T7" fmla="*/ 117 h 160"/>
                <a:gd name="T8" fmla="*/ 3368 w 3380"/>
                <a:gd name="T9" fmla="*/ 135 h 160"/>
                <a:gd name="T10" fmla="*/ 3355 w 3380"/>
                <a:gd name="T11" fmla="*/ 148 h 160"/>
                <a:gd name="T12" fmla="*/ 3337 w 3380"/>
                <a:gd name="T13" fmla="*/ 158 h 160"/>
                <a:gd name="T14" fmla="*/ 3318 w 3380"/>
                <a:gd name="T15" fmla="*/ 160 h 160"/>
                <a:gd name="T16" fmla="*/ 63 w 3380"/>
                <a:gd name="T17" fmla="*/ 160 h 160"/>
                <a:gd name="T18" fmla="*/ 43 w 3380"/>
                <a:gd name="T19" fmla="*/ 158 h 160"/>
                <a:gd name="T20" fmla="*/ 25 w 3380"/>
                <a:gd name="T21" fmla="*/ 148 h 160"/>
                <a:gd name="T22" fmla="*/ 12 w 3380"/>
                <a:gd name="T23" fmla="*/ 135 h 160"/>
                <a:gd name="T24" fmla="*/ 3 w 3380"/>
                <a:gd name="T25" fmla="*/ 117 h 160"/>
                <a:gd name="T26" fmla="*/ 0 w 3380"/>
                <a:gd name="T27" fmla="*/ 97 h 160"/>
                <a:gd name="T28" fmla="*/ 0 w 338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80" h="160">
                  <a:moveTo>
                    <a:pt x="0" y="0"/>
                  </a:moveTo>
                  <a:lnTo>
                    <a:pt x="3380" y="0"/>
                  </a:lnTo>
                  <a:lnTo>
                    <a:pt x="3380" y="97"/>
                  </a:lnTo>
                  <a:lnTo>
                    <a:pt x="3377" y="117"/>
                  </a:lnTo>
                  <a:lnTo>
                    <a:pt x="3368" y="135"/>
                  </a:lnTo>
                  <a:lnTo>
                    <a:pt x="3355" y="148"/>
                  </a:lnTo>
                  <a:lnTo>
                    <a:pt x="3337" y="158"/>
                  </a:lnTo>
                  <a:lnTo>
                    <a:pt x="3318" y="160"/>
                  </a:lnTo>
                  <a:lnTo>
                    <a:pt x="63" y="160"/>
                  </a:lnTo>
                  <a:lnTo>
                    <a:pt x="43" y="158"/>
                  </a:lnTo>
                  <a:lnTo>
                    <a:pt x="25" y="148"/>
                  </a:lnTo>
                  <a:lnTo>
                    <a:pt x="12" y="135"/>
                  </a:lnTo>
                  <a:lnTo>
                    <a:pt x="3" y="11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3923808" y="3981998"/>
              <a:ext cx="279962" cy="1803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2" name="圖片 1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83" y="3302859"/>
            <a:ext cx="985081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群組 22"/>
          <p:cNvGrpSpPr>
            <a:grpSpLocks noChangeAspect="1"/>
          </p:cNvGrpSpPr>
          <p:nvPr/>
        </p:nvGrpSpPr>
        <p:grpSpPr>
          <a:xfrm>
            <a:off x="1853451" y="1750154"/>
            <a:ext cx="1800000" cy="1800000"/>
            <a:chOff x="2555243" y="1856225"/>
            <a:chExt cx="2040242" cy="2040242"/>
          </a:xfrm>
        </p:grpSpPr>
        <p:sp>
          <p:nvSpPr>
            <p:cNvPr id="18" name="淚滴形 17"/>
            <p:cNvSpPr/>
            <p:nvPr/>
          </p:nvSpPr>
          <p:spPr>
            <a:xfrm flipH="1" flipV="1">
              <a:off x="2555243" y="1856225"/>
              <a:ext cx="2040242" cy="2040242"/>
            </a:xfrm>
            <a:prstGeom prst="teardrop">
              <a:avLst/>
            </a:prstGeom>
            <a:noFill/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3062475" y="2186239"/>
              <a:ext cx="1007994" cy="1080000"/>
              <a:chOff x="1781628" y="3074504"/>
              <a:chExt cx="1884825" cy="17467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" name="群組 3"/>
              <p:cNvGrpSpPr/>
              <p:nvPr/>
            </p:nvGrpSpPr>
            <p:grpSpPr>
              <a:xfrm>
                <a:off x="1781628" y="3074504"/>
                <a:ext cx="1884825" cy="573044"/>
                <a:chOff x="1781628" y="3074504"/>
                <a:chExt cx="1884825" cy="573044"/>
              </a:xfrm>
            </p:grpSpPr>
            <p:sp>
              <p:nvSpPr>
                <p:cNvPr id="39" name="işḻíḋe"/>
                <p:cNvSpPr/>
                <p:nvPr/>
              </p:nvSpPr>
              <p:spPr bwMode="auto">
                <a:xfrm>
                  <a:off x="1781628" y="3074504"/>
                  <a:ext cx="1884825" cy="573044"/>
                </a:xfrm>
                <a:custGeom>
                  <a:avLst/>
                  <a:gdLst>
                    <a:gd name="T0" fmla="*/ 1149 w 1207"/>
                    <a:gd name="T1" fmla="*/ 367 h 367"/>
                    <a:gd name="T2" fmla="*/ 57 w 1207"/>
                    <a:gd name="T3" fmla="*/ 367 h 367"/>
                    <a:gd name="T4" fmla="*/ 0 w 1207"/>
                    <a:gd name="T5" fmla="*/ 310 h 367"/>
                    <a:gd name="T6" fmla="*/ 0 w 1207"/>
                    <a:gd name="T7" fmla="*/ 57 h 367"/>
                    <a:gd name="T8" fmla="*/ 57 w 1207"/>
                    <a:gd name="T9" fmla="*/ 0 h 367"/>
                    <a:gd name="T10" fmla="*/ 1149 w 1207"/>
                    <a:gd name="T11" fmla="*/ 0 h 367"/>
                    <a:gd name="T12" fmla="*/ 1207 w 1207"/>
                    <a:gd name="T13" fmla="*/ 57 h 367"/>
                    <a:gd name="T14" fmla="*/ 1207 w 1207"/>
                    <a:gd name="T15" fmla="*/ 310 h 367"/>
                    <a:gd name="T16" fmla="*/ 1149 w 1207"/>
                    <a:gd name="T17" fmla="*/ 367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7" h="367">
                      <a:moveTo>
                        <a:pt x="1149" y="367"/>
                      </a:moveTo>
                      <a:cubicBezTo>
                        <a:pt x="57" y="367"/>
                        <a:pt x="57" y="367"/>
                        <a:pt x="57" y="367"/>
                      </a:cubicBezTo>
                      <a:cubicBezTo>
                        <a:pt x="26" y="367"/>
                        <a:pt x="0" y="341"/>
                        <a:pt x="0" y="3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25"/>
                        <a:pt x="26" y="0"/>
                        <a:pt x="57" y="0"/>
                      </a:cubicBezTo>
                      <a:cubicBezTo>
                        <a:pt x="1149" y="0"/>
                        <a:pt x="1149" y="0"/>
                        <a:pt x="1149" y="0"/>
                      </a:cubicBezTo>
                      <a:cubicBezTo>
                        <a:pt x="1181" y="0"/>
                        <a:pt x="1207" y="25"/>
                        <a:pt x="1207" y="57"/>
                      </a:cubicBezTo>
                      <a:cubicBezTo>
                        <a:pt x="1207" y="310"/>
                        <a:pt x="1207" y="310"/>
                        <a:pt x="1207" y="310"/>
                      </a:cubicBezTo>
                      <a:cubicBezTo>
                        <a:pt x="1207" y="341"/>
                        <a:pt x="1181" y="367"/>
                        <a:pt x="1149" y="36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ïş1ïďè"/>
                <p:cNvSpPr/>
                <p:nvPr/>
              </p:nvSpPr>
              <p:spPr bwMode="auto">
                <a:xfrm>
                  <a:off x="1781628" y="3074504"/>
                  <a:ext cx="945864" cy="573044"/>
                </a:xfrm>
                <a:custGeom>
                  <a:avLst/>
                  <a:gdLst>
                    <a:gd name="T0" fmla="*/ 603 w 603"/>
                    <a:gd name="T1" fmla="*/ 367 h 367"/>
                    <a:gd name="T2" fmla="*/ 57 w 603"/>
                    <a:gd name="T3" fmla="*/ 367 h 367"/>
                    <a:gd name="T4" fmla="*/ 0 w 603"/>
                    <a:gd name="T5" fmla="*/ 310 h 367"/>
                    <a:gd name="T6" fmla="*/ 0 w 603"/>
                    <a:gd name="T7" fmla="*/ 57 h 367"/>
                    <a:gd name="T8" fmla="*/ 57 w 603"/>
                    <a:gd name="T9" fmla="*/ 0 h 367"/>
                    <a:gd name="T10" fmla="*/ 603 w 603"/>
                    <a:gd name="T11" fmla="*/ 0 h 367"/>
                    <a:gd name="T12" fmla="*/ 603 w 603"/>
                    <a:gd name="T13" fmla="*/ 367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3" h="367">
                      <a:moveTo>
                        <a:pt x="603" y="367"/>
                      </a:moveTo>
                      <a:cubicBezTo>
                        <a:pt x="57" y="367"/>
                        <a:pt x="57" y="367"/>
                        <a:pt x="57" y="367"/>
                      </a:cubicBezTo>
                      <a:cubicBezTo>
                        <a:pt x="26" y="367"/>
                        <a:pt x="0" y="342"/>
                        <a:pt x="0" y="3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25"/>
                        <a:pt x="26" y="0"/>
                        <a:pt x="57" y="0"/>
                      </a:cubicBezTo>
                      <a:cubicBezTo>
                        <a:pt x="603" y="0"/>
                        <a:pt x="603" y="0"/>
                        <a:pt x="603" y="0"/>
                      </a:cubicBezTo>
                      <a:lnTo>
                        <a:pt x="603" y="36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ïṥliḋè"/>
                <p:cNvSpPr/>
                <p:nvPr/>
              </p:nvSpPr>
              <p:spPr bwMode="auto">
                <a:xfrm>
                  <a:off x="1933519" y="3212585"/>
                  <a:ext cx="559235" cy="82849"/>
                </a:xfrm>
                <a:custGeom>
                  <a:avLst/>
                  <a:gdLst>
                    <a:gd name="T0" fmla="*/ 332 w 358"/>
                    <a:gd name="T1" fmla="*/ 52 h 52"/>
                    <a:gd name="T2" fmla="*/ 27 w 358"/>
                    <a:gd name="T3" fmla="*/ 52 h 52"/>
                    <a:gd name="T4" fmla="*/ 0 w 358"/>
                    <a:gd name="T5" fmla="*/ 26 h 52"/>
                    <a:gd name="T6" fmla="*/ 27 w 358"/>
                    <a:gd name="T7" fmla="*/ 0 h 52"/>
                    <a:gd name="T8" fmla="*/ 332 w 358"/>
                    <a:gd name="T9" fmla="*/ 0 h 52"/>
                    <a:gd name="T10" fmla="*/ 358 w 358"/>
                    <a:gd name="T11" fmla="*/ 26 h 52"/>
                    <a:gd name="T12" fmla="*/ 332 w 358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52">
                      <a:moveTo>
                        <a:pt x="332" y="52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12" y="52"/>
                        <a:pt x="0" y="40"/>
                        <a:pt x="0" y="26"/>
                      </a:cubicBezTo>
                      <a:cubicBezTo>
                        <a:pt x="0" y="11"/>
                        <a:pt x="12" y="0"/>
                        <a:pt x="27" y="0"/>
                      </a:cubicBezTo>
                      <a:cubicBezTo>
                        <a:pt x="332" y="0"/>
                        <a:pt x="332" y="0"/>
                        <a:pt x="332" y="0"/>
                      </a:cubicBezTo>
                      <a:cubicBezTo>
                        <a:pt x="346" y="0"/>
                        <a:pt x="358" y="11"/>
                        <a:pt x="358" y="26"/>
                      </a:cubicBezTo>
                      <a:cubicBezTo>
                        <a:pt x="358" y="40"/>
                        <a:pt x="346" y="52"/>
                        <a:pt x="332" y="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ïśḻiḋe"/>
                <p:cNvSpPr/>
                <p:nvPr/>
              </p:nvSpPr>
              <p:spPr bwMode="auto">
                <a:xfrm>
                  <a:off x="3466233" y="3191875"/>
                  <a:ext cx="75948" cy="82849"/>
                </a:xfrm>
                <a:custGeom>
                  <a:avLst/>
                  <a:gdLst>
                    <a:gd name="T0" fmla="*/ 42 w 52"/>
                    <a:gd name="T1" fmla="*/ 52 h 52"/>
                    <a:gd name="T2" fmla="*/ 10 w 52"/>
                    <a:gd name="T3" fmla="*/ 52 h 52"/>
                    <a:gd name="T4" fmla="*/ 0 w 52"/>
                    <a:gd name="T5" fmla="*/ 42 h 52"/>
                    <a:gd name="T6" fmla="*/ 0 w 52"/>
                    <a:gd name="T7" fmla="*/ 10 h 52"/>
                    <a:gd name="T8" fmla="*/ 10 w 52"/>
                    <a:gd name="T9" fmla="*/ 0 h 52"/>
                    <a:gd name="T10" fmla="*/ 42 w 52"/>
                    <a:gd name="T11" fmla="*/ 0 h 52"/>
                    <a:gd name="T12" fmla="*/ 52 w 52"/>
                    <a:gd name="T13" fmla="*/ 10 h 52"/>
                    <a:gd name="T14" fmla="*/ 52 w 52"/>
                    <a:gd name="T15" fmla="*/ 42 h 52"/>
                    <a:gd name="T16" fmla="*/ 42 w 52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52">
                      <a:moveTo>
                        <a:pt x="42" y="52"/>
                      </a:move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4" y="52"/>
                        <a:pt x="0" y="48"/>
                        <a:pt x="0" y="4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8" y="0"/>
                        <a:pt x="52" y="5"/>
                        <a:pt x="52" y="10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52" y="48"/>
                        <a:pt x="48" y="52"/>
                        <a:pt x="42" y="52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íŝḻidè"/>
                <p:cNvSpPr/>
                <p:nvPr/>
              </p:nvSpPr>
              <p:spPr bwMode="auto">
                <a:xfrm>
                  <a:off x="3466233" y="3309244"/>
                  <a:ext cx="75948" cy="75948"/>
                </a:xfrm>
                <a:custGeom>
                  <a:avLst/>
                  <a:gdLst>
                    <a:gd name="T0" fmla="*/ 42 w 52"/>
                    <a:gd name="T1" fmla="*/ 52 h 52"/>
                    <a:gd name="T2" fmla="*/ 10 w 52"/>
                    <a:gd name="T3" fmla="*/ 52 h 52"/>
                    <a:gd name="T4" fmla="*/ 0 w 52"/>
                    <a:gd name="T5" fmla="*/ 42 h 52"/>
                    <a:gd name="T6" fmla="*/ 0 w 52"/>
                    <a:gd name="T7" fmla="*/ 10 h 52"/>
                    <a:gd name="T8" fmla="*/ 10 w 52"/>
                    <a:gd name="T9" fmla="*/ 0 h 52"/>
                    <a:gd name="T10" fmla="*/ 42 w 52"/>
                    <a:gd name="T11" fmla="*/ 0 h 52"/>
                    <a:gd name="T12" fmla="*/ 52 w 52"/>
                    <a:gd name="T13" fmla="*/ 10 h 52"/>
                    <a:gd name="T14" fmla="*/ 52 w 52"/>
                    <a:gd name="T15" fmla="*/ 42 h 52"/>
                    <a:gd name="T16" fmla="*/ 42 w 52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52">
                      <a:moveTo>
                        <a:pt x="42" y="52"/>
                      </a:move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4" y="52"/>
                        <a:pt x="0" y="48"/>
                        <a:pt x="0" y="4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8" y="0"/>
                        <a:pt x="52" y="4"/>
                        <a:pt x="52" y="10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52" y="48"/>
                        <a:pt x="48" y="52"/>
                        <a:pt x="42" y="52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islíḋè"/>
                <p:cNvSpPr/>
                <p:nvPr/>
              </p:nvSpPr>
              <p:spPr bwMode="auto">
                <a:xfrm>
                  <a:off x="3466233" y="3419709"/>
                  <a:ext cx="75948" cy="82849"/>
                </a:xfrm>
                <a:custGeom>
                  <a:avLst/>
                  <a:gdLst>
                    <a:gd name="T0" fmla="*/ 42 w 52"/>
                    <a:gd name="T1" fmla="*/ 52 h 52"/>
                    <a:gd name="T2" fmla="*/ 10 w 52"/>
                    <a:gd name="T3" fmla="*/ 52 h 52"/>
                    <a:gd name="T4" fmla="*/ 0 w 52"/>
                    <a:gd name="T5" fmla="*/ 42 h 52"/>
                    <a:gd name="T6" fmla="*/ 0 w 52"/>
                    <a:gd name="T7" fmla="*/ 10 h 52"/>
                    <a:gd name="T8" fmla="*/ 10 w 52"/>
                    <a:gd name="T9" fmla="*/ 0 h 52"/>
                    <a:gd name="T10" fmla="*/ 42 w 52"/>
                    <a:gd name="T11" fmla="*/ 0 h 52"/>
                    <a:gd name="T12" fmla="*/ 52 w 52"/>
                    <a:gd name="T13" fmla="*/ 10 h 52"/>
                    <a:gd name="T14" fmla="*/ 52 w 52"/>
                    <a:gd name="T15" fmla="*/ 42 h 52"/>
                    <a:gd name="T16" fmla="*/ 42 w 52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52">
                      <a:moveTo>
                        <a:pt x="42" y="52"/>
                      </a:move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4" y="52"/>
                        <a:pt x="0" y="48"/>
                        <a:pt x="0" y="4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8" y="0"/>
                        <a:pt x="52" y="5"/>
                        <a:pt x="52" y="10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52" y="48"/>
                        <a:pt x="48" y="52"/>
                        <a:pt x="42" y="52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îṣ1íḓê"/>
                <p:cNvSpPr/>
                <p:nvPr/>
              </p:nvSpPr>
              <p:spPr bwMode="auto">
                <a:xfrm>
                  <a:off x="1933519" y="3419709"/>
                  <a:ext cx="559235" cy="82849"/>
                </a:xfrm>
                <a:custGeom>
                  <a:avLst/>
                  <a:gdLst>
                    <a:gd name="T0" fmla="*/ 332 w 358"/>
                    <a:gd name="T1" fmla="*/ 52 h 52"/>
                    <a:gd name="T2" fmla="*/ 27 w 358"/>
                    <a:gd name="T3" fmla="*/ 52 h 52"/>
                    <a:gd name="T4" fmla="*/ 0 w 358"/>
                    <a:gd name="T5" fmla="*/ 26 h 52"/>
                    <a:gd name="T6" fmla="*/ 27 w 358"/>
                    <a:gd name="T7" fmla="*/ 0 h 52"/>
                    <a:gd name="T8" fmla="*/ 332 w 358"/>
                    <a:gd name="T9" fmla="*/ 0 h 52"/>
                    <a:gd name="T10" fmla="*/ 358 w 358"/>
                    <a:gd name="T11" fmla="*/ 26 h 52"/>
                    <a:gd name="T12" fmla="*/ 332 w 358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52">
                      <a:moveTo>
                        <a:pt x="332" y="52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12" y="52"/>
                        <a:pt x="0" y="41"/>
                        <a:pt x="0" y="26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332" y="0"/>
                        <a:pt x="332" y="0"/>
                        <a:pt x="332" y="0"/>
                      </a:cubicBezTo>
                      <a:cubicBezTo>
                        <a:pt x="346" y="0"/>
                        <a:pt x="358" y="12"/>
                        <a:pt x="358" y="26"/>
                      </a:cubicBezTo>
                      <a:cubicBezTo>
                        <a:pt x="358" y="41"/>
                        <a:pt x="346" y="52"/>
                        <a:pt x="332" y="52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群組 5"/>
              <p:cNvGrpSpPr/>
              <p:nvPr/>
            </p:nvGrpSpPr>
            <p:grpSpPr>
              <a:xfrm>
                <a:off x="1781628" y="4241297"/>
                <a:ext cx="1884825" cy="579945"/>
                <a:chOff x="1781628" y="4241297"/>
                <a:chExt cx="1884825" cy="579945"/>
              </a:xfrm>
            </p:grpSpPr>
            <p:sp>
              <p:nvSpPr>
                <p:cNvPr id="42" name="isļiḓé"/>
                <p:cNvSpPr/>
                <p:nvPr/>
              </p:nvSpPr>
              <p:spPr bwMode="auto">
                <a:xfrm>
                  <a:off x="1781628" y="4241297"/>
                  <a:ext cx="1884825" cy="579945"/>
                </a:xfrm>
                <a:custGeom>
                  <a:avLst/>
                  <a:gdLst>
                    <a:gd name="T0" fmla="*/ 1149 w 1207"/>
                    <a:gd name="T1" fmla="*/ 368 h 368"/>
                    <a:gd name="T2" fmla="*/ 57 w 1207"/>
                    <a:gd name="T3" fmla="*/ 368 h 368"/>
                    <a:gd name="T4" fmla="*/ 0 w 1207"/>
                    <a:gd name="T5" fmla="*/ 311 h 368"/>
                    <a:gd name="T6" fmla="*/ 0 w 1207"/>
                    <a:gd name="T7" fmla="*/ 58 h 368"/>
                    <a:gd name="T8" fmla="*/ 57 w 1207"/>
                    <a:gd name="T9" fmla="*/ 0 h 368"/>
                    <a:gd name="T10" fmla="*/ 1149 w 1207"/>
                    <a:gd name="T11" fmla="*/ 0 h 368"/>
                    <a:gd name="T12" fmla="*/ 1207 w 1207"/>
                    <a:gd name="T13" fmla="*/ 58 h 368"/>
                    <a:gd name="T14" fmla="*/ 1207 w 1207"/>
                    <a:gd name="T15" fmla="*/ 311 h 368"/>
                    <a:gd name="T16" fmla="*/ 1149 w 1207"/>
                    <a:gd name="T17" fmla="*/ 368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7" h="368">
                      <a:moveTo>
                        <a:pt x="1149" y="368"/>
                      </a:moveTo>
                      <a:cubicBezTo>
                        <a:pt x="57" y="368"/>
                        <a:pt x="57" y="368"/>
                        <a:pt x="57" y="368"/>
                      </a:cubicBezTo>
                      <a:cubicBezTo>
                        <a:pt x="26" y="368"/>
                        <a:pt x="0" y="342"/>
                        <a:pt x="0" y="311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26"/>
                        <a:pt x="26" y="0"/>
                        <a:pt x="57" y="0"/>
                      </a:cubicBezTo>
                      <a:cubicBezTo>
                        <a:pt x="1149" y="0"/>
                        <a:pt x="1149" y="0"/>
                        <a:pt x="1149" y="0"/>
                      </a:cubicBezTo>
                      <a:cubicBezTo>
                        <a:pt x="1181" y="0"/>
                        <a:pt x="1207" y="26"/>
                        <a:pt x="1207" y="58"/>
                      </a:cubicBezTo>
                      <a:cubicBezTo>
                        <a:pt x="1207" y="311"/>
                        <a:pt x="1207" y="311"/>
                        <a:pt x="1207" y="311"/>
                      </a:cubicBezTo>
                      <a:cubicBezTo>
                        <a:pt x="1207" y="342"/>
                        <a:pt x="1181" y="368"/>
                        <a:pt x="1149" y="36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îsḻíďé"/>
                <p:cNvSpPr/>
                <p:nvPr/>
              </p:nvSpPr>
              <p:spPr bwMode="auto">
                <a:xfrm>
                  <a:off x="1781628" y="4241297"/>
                  <a:ext cx="945864" cy="579945"/>
                </a:xfrm>
                <a:custGeom>
                  <a:avLst/>
                  <a:gdLst>
                    <a:gd name="T0" fmla="*/ 603 w 603"/>
                    <a:gd name="T1" fmla="*/ 368 h 368"/>
                    <a:gd name="T2" fmla="*/ 57 w 603"/>
                    <a:gd name="T3" fmla="*/ 368 h 368"/>
                    <a:gd name="T4" fmla="*/ 0 w 603"/>
                    <a:gd name="T5" fmla="*/ 311 h 368"/>
                    <a:gd name="T6" fmla="*/ 0 w 603"/>
                    <a:gd name="T7" fmla="*/ 58 h 368"/>
                    <a:gd name="T8" fmla="*/ 57 w 603"/>
                    <a:gd name="T9" fmla="*/ 0 h 368"/>
                    <a:gd name="T10" fmla="*/ 603 w 603"/>
                    <a:gd name="T11" fmla="*/ 0 h 368"/>
                    <a:gd name="T12" fmla="*/ 603 w 603"/>
                    <a:gd name="T13" fmla="*/ 368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3" h="368">
                      <a:moveTo>
                        <a:pt x="603" y="368"/>
                      </a:moveTo>
                      <a:cubicBezTo>
                        <a:pt x="57" y="368"/>
                        <a:pt x="57" y="368"/>
                        <a:pt x="57" y="368"/>
                      </a:cubicBezTo>
                      <a:cubicBezTo>
                        <a:pt x="26" y="368"/>
                        <a:pt x="0" y="342"/>
                        <a:pt x="0" y="311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26"/>
                        <a:pt x="26" y="0"/>
                        <a:pt x="57" y="0"/>
                      </a:cubicBezTo>
                      <a:cubicBezTo>
                        <a:pt x="603" y="0"/>
                        <a:pt x="603" y="0"/>
                        <a:pt x="603" y="0"/>
                      </a:cubicBezTo>
                      <a:lnTo>
                        <a:pt x="603" y="36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íṧḷíḋé"/>
                <p:cNvSpPr/>
                <p:nvPr/>
              </p:nvSpPr>
              <p:spPr bwMode="auto">
                <a:xfrm>
                  <a:off x="3466233" y="4379381"/>
                  <a:ext cx="75948" cy="75948"/>
                </a:xfrm>
                <a:custGeom>
                  <a:avLst/>
                  <a:gdLst>
                    <a:gd name="T0" fmla="*/ 42 w 52"/>
                    <a:gd name="T1" fmla="*/ 52 h 52"/>
                    <a:gd name="T2" fmla="*/ 10 w 52"/>
                    <a:gd name="T3" fmla="*/ 52 h 52"/>
                    <a:gd name="T4" fmla="*/ 0 w 52"/>
                    <a:gd name="T5" fmla="*/ 42 h 52"/>
                    <a:gd name="T6" fmla="*/ 0 w 52"/>
                    <a:gd name="T7" fmla="*/ 10 h 52"/>
                    <a:gd name="T8" fmla="*/ 10 w 52"/>
                    <a:gd name="T9" fmla="*/ 0 h 52"/>
                    <a:gd name="T10" fmla="*/ 42 w 52"/>
                    <a:gd name="T11" fmla="*/ 0 h 52"/>
                    <a:gd name="T12" fmla="*/ 52 w 52"/>
                    <a:gd name="T13" fmla="*/ 10 h 52"/>
                    <a:gd name="T14" fmla="*/ 52 w 52"/>
                    <a:gd name="T15" fmla="*/ 42 h 52"/>
                    <a:gd name="T16" fmla="*/ 42 w 52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52">
                      <a:moveTo>
                        <a:pt x="42" y="52"/>
                      </a:move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4" y="52"/>
                        <a:pt x="0" y="47"/>
                        <a:pt x="0" y="4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8" y="0"/>
                        <a:pt x="52" y="4"/>
                        <a:pt x="52" y="10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52" y="47"/>
                        <a:pt x="48" y="52"/>
                        <a:pt x="42" y="52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îṥľîḓè"/>
                <p:cNvSpPr/>
                <p:nvPr/>
              </p:nvSpPr>
              <p:spPr bwMode="auto">
                <a:xfrm>
                  <a:off x="3466233" y="4489845"/>
                  <a:ext cx="75948" cy="82849"/>
                </a:xfrm>
                <a:custGeom>
                  <a:avLst/>
                  <a:gdLst>
                    <a:gd name="T0" fmla="*/ 42 w 52"/>
                    <a:gd name="T1" fmla="*/ 53 h 53"/>
                    <a:gd name="T2" fmla="*/ 10 w 52"/>
                    <a:gd name="T3" fmla="*/ 53 h 53"/>
                    <a:gd name="T4" fmla="*/ 0 w 52"/>
                    <a:gd name="T5" fmla="*/ 43 h 53"/>
                    <a:gd name="T6" fmla="*/ 0 w 52"/>
                    <a:gd name="T7" fmla="*/ 10 h 53"/>
                    <a:gd name="T8" fmla="*/ 10 w 52"/>
                    <a:gd name="T9" fmla="*/ 0 h 53"/>
                    <a:gd name="T10" fmla="*/ 42 w 52"/>
                    <a:gd name="T11" fmla="*/ 0 h 53"/>
                    <a:gd name="T12" fmla="*/ 52 w 52"/>
                    <a:gd name="T13" fmla="*/ 10 h 53"/>
                    <a:gd name="T14" fmla="*/ 52 w 52"/>
                    <a:gd name="T15" fmla="*/ 43 h 53"/>
                    <a:gd name="T16" fmla="*/ 42 w 52"/>
                    <a:gd name="T17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53">
                      <a:moveTo>
                        <a:pt x="42" y="53"/>
                      </a:move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4" y="53"/>
                        <a:pt x="0" y="48"/>
                        <a:pt x="0" y="4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8" y="0"/>
                        <a:pt x="52" y="5"/>
                        <a:pt x="52" y="1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2" y="48"/>
                        <a:pt x="48" y="53"/>
                        <a:pt x="42" y="53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işḻidè"/>
                <p:cNvSpPr/>
                <p:nvPr/>
              </p:nvSpPr>
              <p:spPr bwMode="auto">
                <a:xfrm>
                  <a:off x="3466233" y="4607213"/>
                  <a:ext cx="75948" cy="82849"/>
                </a:xfrm>
                <a:custGeom>
                  <a:avLst/>
                  <a:gdLst>
                    <a:gd name="T0" fmla="*/ 42 w 52"/>
                    <a:gd name="T1" fmla="*/ 52 h 52"/>
                    <a:gd name="T2" fmla="*/ 10 w 52"/>
                    <a:gd name="T3" fmla="*/ 52 h 52"/>
                    <a:gd name="T4" fmla="*/ 0 w 52"/>
                    <a:gd name="T5" fmla="*/ 42 h 52"/>
                    <a:gd name="T6" fmla="*/ 0 w 52"/>
                    <a:gd name="T7" fmla="*/ 10 h 52"/>
                    <a:gd name="T8" fmla="*/ 10 w 52"/>
                    <a:gd name="T9" fmla="*/ 0 h 52"/>
                    <a:gd name="T10" fmla="*/ 42 w 52"/>
                    <a:gd name="T11" fmla="*/ 0 h 52"/>
                    <a:gd name="T12" fmla="*/ 52 w 52"/>
                    <a:gd name="T13" fmla="*/ 10 h 52"/>
                    <a:gd name="T14" fmla="*/ 52 w 52"/>
                    <a:gd name="T15" fmla="*/ 42 h 52"/>
                    <a:gd name="T16" fmla="*/ 42 w 52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52">
                      <a:moveTo>
                        <a:pt x="42" y="52"/>
                      </a:move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4" y="52"/>
                        <a:pt x="0" y="47"/>
                        <a:pt x="0" y="4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8" y="0"/>
                        <a:pt x="52" y="4"/>
                        <a:pt x="52" y="10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52" y="47"/>
                        <a:pt x="48" y="52"/>
                        <a:pt x="42" y="52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îṧ1îďe"/>
                <p:cNvSpPr/>
                <p:nvPr/>
              </p:nvSpPr>
              <p:spPr bwMode="auto">
                <a:xfrm>
                  <a:off x="1912805" y="4372476"/>
                  <a:ext cx="559235" cy="75948"/>
                </a:xfrm>
                <a:custGeom>
                  <a:avLst/>
                  <a:gdLst>
                    <a:gd name="T0" fmla="*/ 331 w 357"/>
                    <a:gd name="T1" fmla="*/ 52 h 52"/>
                    <a:gd name="T2" fmla="*/ 26 w 357"/>
                    <a:gd name="T3" fmla="*/ 52 h 52"/>
                    <a:gd name="T4" fmla="*/ 0 w 357"/>
                    <a:gd name="T5" fmla="*/ 26 h 52"/>
                    <a:gd name="T6" fmla="*/ 26 w 357"/>
                    <a:gd name="T7" fmla="*/ 0 h 52"/>
                    <a:gd name="T8" fmla="*/ 331 w 357"/>
                    <a:gd name="T9" fmla="*/ 0 h 52"/>
                    <a:gd name="T10" fmla="*/ 357 w 357"/>
                    <a:gd name="T11" fmla="*/ 26 h 52"/>
                    <a:gd name="T12" fmla="*/ 331 w 35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7" h="52">
                      <a:moveTo>
                        <a:pt x="331" y="52"/>
                      </a:move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1" y="52"/>
                        <a:pt x="0" y="41"/>
                        <a:pt x="0" y="26"/>
                      </a:cubicBezTo>
                      <a:cubicBezTo>
                        <a:pt x="0" y="12"/>
                        <a:pt x="11" y="0"/>
                        <a:pt x="26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45" y="0"/>
                        <a:pt x="357" y="12"/>
                        <a:pt x="357" y="26"/>
                      </a:cubicBezTo>
                      <a:cubicBezTo>
                        <a:pt x="357" y="41"/>
                        <a:pt x="345" y="52"/>
                        <a:pt x="331" y="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íš1ïḑè"/>
                <p:cNvSpPr/>
                <p:nvPr/>
              </p:nvSpPr>
              <p:spPr bwMode="auto">
                <a:xfrm>
                  <a:off x="1912805" y="4572696"/>
                  <a:ext cx="559235" cy="82849"/>
                </a:xfrm>
                <a:custGeom>
                  <a:avLst/>
                  <a:gdLst>
                    <a:gd name="T0" fmla="*/ 331 w 357"/>
                    <a:gd name="T1" fmla="*/ 52 h 52"/>
                    <a:gd name="T2" fmla="*/ 26 w 357"/>
                    <a:gd name="T3" fmla="*/ 52 h 52"/>
                    <a:gd name="T4" fmla="*/ 0 w 357"/>
                    <a:gd name="T5" fmla="*/ 26 h 52"/>
                    <a:gd name="T6" fmla="*/ 26 w 357"/>
                    <a:gd name="T7" fmla="*/ 0 h 52"/>
                    <a:gd name="T8" fmla="*/ 331 w 357"/>
                    <a:gd name="T9" fmla="*/ 0 h 52"/>
                    <a:gd name="T10" fmla="*/ 357 w 357"/>
                    <a:gd name="T11" fmla="*/ 26 h 52"/>
                    <a:gd name="T12" fmla="*/ 331 w 35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7" h="52">
                      <a:moveTo>
                        <a:pt x="331" y="52"/>
                      </a:move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1" y="52"/>
                        <a:pt x="0" y="40"/>
                        <a:pt x="0" y="26"/>
                      </a:cubicBezTo>
                      <a:cubicBezTo>
                        <a:pt x="0" y="11"/>
                        <a:pt x="11" y="0"/>
                        <a:pt x="26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45" y="0"/>
                        <a:pt x="357" y="11"/>
                        <a:pt x="357" y="26"/>
                      </a:cubicBezTo>
                      <a:cubicBezTo>
                        <a:pt x="357" y="40"/>
                        <a:pt x="345" y="52"/>
                        <a:pt x="331" y="52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" name="群組 4"/>
              <p:cNvGrpSpPr/>
              <p:nvPr/>
            </p:nvGrpSpPr>
            <p:grpSpPr>
              <a:xfrm>
                <a:off x="1781628" y="3657900"/>
                <a:ext cx="1884825" cy="573044"/>
                <a:chOff x="1781628" y="3661354"/>
                <a:chExt cx="1884825" cy="573044"/>
              </a:xfrm>
            </p:grpSpPr>
            <p:sp>
              <p:nvSpPr>
                <p:cNvPr id="41" name="ïślîďè"/>
                <p:cNvSpPr/>
                <p:nvPr/>
              </p:nvSpPr>
              <p:spPr bwMode="auto">
                <a:xfrm>
                  <a:off x="1781628" y="3661354"/>
                  <a:ext cx="1884825" cy="573044"/>
                </a:xfrm>
                <a:custGeom>
                  <a:avLst/>
                  <a:gdLst>
                    <a:gd name="T0" fmla="*/ 1149 w 1207"/>
                    <a:gd name="T1" fmla="*/ 368 h 368"/>
                    <a:gd name="T2" fmla="*/ 57 w 1207"/>
                    <a:gd name="T3" fmla="*/ 368 h 368"/>
                    <a:gd name="T4" fmla="*/ 0 w 1207"/>
                    <a:gd name="T5" fmla="*/ 310 h 368"/>
                    <a:gd name="T6" fmla="*/ 0 w 1207"/>
                    <a:gd name="T7" fmla="*/ 58 h 368"/>
                    <a:gd name="T8" fmla="*/ 57 w 1207"/>
                    <a:gd name="T9" fmla="*/ 0 h 368"/>
                    <a:gd name="T10" fmla="*/ 1149 w 1207"/>
                    <a:gd name="T11" fmla="*/ 0 h 368"/>
                    <a:gd name="T12" fmla="*/ 1207 w 1207"/>
                    <a:gd name="T13" fmla="*/ 58 h 368"/>
                    <a:gd name="T14" fmla="*/ 1207 w 1207"/>
                    <a:gd name="T15" fmla="*/ 310 h 368"/>
                    <a:gd name="T16" fmla="*/ 1149 w 1207"/>
                    <a:gd name="T17" fmla="*/ 368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7" h="368">
                      <a:moveTo>
                        <a:pt x="1149" y="368"/>
                      </a:moveTo>
                      <a:cubicBezTo>
                        <a:pt x="57" y="368"/>
                        <a:pt x="57" y="368"/>
                        <a:pt x="57" y="368"/>
                      </a:cubicBezTo>
                      <a:cubicBezTo>
                        <a:pt x="26" y="368"/>
                        <a:pt x="0" y="342"/>
                        <a:pt x="0" y="3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26"/>
                        <a:pt x="26" y="0"/>
                        <a:pt x="57" y="0"/>
                      </a:cubicBezTo>
                      <a:cubicBezTo>
                        <a:pt x="1149" y="0"/>
                        <a:pt x="1149" y="0"/>
                        <a:pt x="1149" y="0"/>
                      </a:cubicBezTo>
                      <a:cubicBezTo>
                        <a:pt x="1181" y="0"/>
                        <a:pt x="1207" y="26"/>
                        <a:pt x="1207" y="58"/>
                      </a:cubicBezTo>
                      <a:cubicBezTo>
                        <a:pt x="1207" y="310"/>
                        <a:pt x="1207" y="310"/>
                        <a:pt x="1207" y="310"/>
                      </a:cubicBezTo>
                      <a:cubicBezTo>
                        <a:pt x="1207" y="342"/>
                        <a:pt x="1181" y="368"/>
                        <a:pt x="1149" y="36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išḷiḋê"/>
                <p:cNvSpPr/>
                <p:nvPr/>
              </p:nvSpPr>
              <p:spPr bwMode="auto">
                <a:xfrm>
                  <a:off x="1781628" y="3661354"/>
                  <a:ext cx="945864" cy="573044"/>
                </a:xfrm>
                <a:custGeom>
                  <a:avLst/>
                  <a:gdLst>
                    <a:gd name="T0" fmla="*/ 603 w 603"/>
                    <a:gd name="T1" fmla="*/ 368 h 368"/>
                    <a:gd name="T2" fmla="*/ 57 w 603"/>
                    <a:gd name="T3" fmla="*/ 368 h 368"/>
                    <a:gd name="T4" fmla="*/ 0 w 603"/>
                    <a:gd name="T5" fmla="*/ 310 h 368"/>
                    <a:gd name="T6" fmla="*/ 0 w 603"/>
                    <a:gd name="T7" fmla="*/ 57 h 368"/>
                    <a:gd name="T8" fmla="*/ 57 w 603"/>
                    <a:gd name="T9" fmla="*/ 0 h 368"/>
                    <a:gd name="T10" fmla="*/ 603 w 603"/>
                    <a:gd name="T11" fmla="*/ 0 h 368"/>
                    <a:gd name="T12" fmla="*/ 603 w 603"/>
                    <a:gd name="T13" fmla="*/ 368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3" h="368">
                      <a:moveTo>
                        <a:pt x="603" y="368"/>
                      </a:moveTo>
                      <a:cubicBezTo>
                        <a:pt x="57" y="368"/>
                        <a:pt x="57" y="368"/>
                        <a:pt x="57" y="368"/>
                      </a:cubicBezTo>
                      <a:cubicBezTo>
                        <a:pt x="26" y="368"/>
                        <a:pt x="0" y="342"/>
                        <a:pt x="0" y="3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26"/>
                        <a:pt x="26" y="0"/>
                        <a:pt x="57" y="0"/>
                      </a:cubicBezTo>
                      <a:cubicBezTo>
                        <a:pt x="603" y="0"/>
                        <a:pt x="603" y="0"/>
                        <a:pt x="603" y="0"/>
                      </a:cubicBezTo>
                      <a:lnTo>
                        <a:pt x="603" y="36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îşļîḓé"/>
                <p:cNvSpPr/>
                <p:nvPr/>
              </p:nvSpPr>
              <p:spPr bwMode="auto">
                <a:xfrm>
                  <a:off x="1933519" y="3799437"/>
                  <a:ext cx="82849" cy="82849"/>
                </a:xfrm>
                <a:custGeom>
                  <a:avLst/>
                  <a:gdLst>
                    <a:gd name="T0" fmla="*/ 43 w 53"/>
                    <a:gd name="T1" fmla="*/ 52 h 52"/>
                    <a:gd name="T2" fmla="*/ 10 w 53"/>
                    <a:gd name="T3" fmla="*/ 52 h 52"/>
                    <a:gd name="T4" fmla="*/ 0 w 53"/>
                    <a:gd name="T5" fmla="*/ 42 h 52"/>
                    <a:gd name="T6" fmla="*/ 0 w 53"/>
                    <a:gd name="T7" fmla="*/ 10 h 52"/>
                    <a:gd name="T8" fmla="*/ 10 w 53"/>
                    <a:gd name="T9" fmla="*/ 0 h 52"/>
                    <a:gd name="T10" fmla="*/ 43 w 53"/>
                    <a:gd name="T11" fmla="*/ 0 h 52"/>
                    <a:gd name="T12" fmla="*/ 53 w 53"/>
                    <a:gd name="T13" fmla="*/ 10 h 52"/>
                    <a:gd name="T14" fmla="*/ 53 w 53"/>
                    <a:gd name="T15" fmla="*/ 42 h 52"/>
                    <a:gd name="T16" fmla="*/ 43 w 53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52">
                      <a:moveTo>
                        <a:pt x="43" y="52"/>
                      </a:move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5" y="52"/>
                        <a:pt x="0" y="48"/>
                        <a:pt x="0" y="4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5" y="0"/>
                        <a:pt x="1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8" y="0"/>
                        <a:pt x="53" y="5"/>
                        <a:pt x="53" y="10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8"/>
                        <a:pt x="48" y="52"/>
                        <a:pt x="43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ïṡ1íḍé"/>
                <p:cNvSpPr/>
                <p:nvPr/>
              </p:nvSpPr>
              <p:spPr bwMode="auto">
                <a:xfrm>
                  <a:off x="1933519" y="3916803"/>
                  <a:ext cx="82849" cy="82849"/>
                </a:xfrm>
                <a:custGeom>
                  <a:avLst/>
                  <a:gdLst>
                    <a:gd name="T0" fmla="*/ 43 w 53"/>
                    <a:gd name="T1" fmla="*/ 52 h 52"/>
                    <a:gd name="T2" fmla="*/ 10 w 53"/>
                    <a:gd name="T3" fmla="*/ 52 h 52"/>
                    <a:gd name="T4" fmla="*/ 0 w 53"/>
                    <a:gd name="T5" fmla="*/ 42 h 52"/>
                    <a:gd name="T6" fmla="*/ 0 w 53"/>
                    <a:gd name="T7" fmla="*/ 10 h 52"/>
                    <a:gd name="T8" fmla="*/ 10 w 53"/>
                    <a:gd name="T9" fmla="*/ 0 h 52"/>
                    <a:gd name="T10" fmla="*/ 43 w 53"/>
                    <a:gd name="T11" fmla="*/ 0 h 52"/>
                    <a:gd name="T12" fmla="*/ 53 w 53"/>
                    <a:gd name="T13" fmla="*/ 10 h 52"/>
                    <a:gd name="T14" fmla="*/ 53 w 53"/>
                    <a:gd name="T15" fmla="*/ 42 h 52"/>
                    <a:gd name="T16" fmla="*/ 43 w 53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52">
                      <a:moveTo>
                        <a:pt x="43" y="52"/>
                      </a:move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5" y="52"/>
                        <a:pt x="0" y="48"/>
                        <a:pt x="0" y="4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8" y="0"/>
                        <a:pt x="53" y="4"/>
                        <a:pt x="53" y="10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8"/>
                        <a:pt x="48" y="52"/>
                        <a:pt x="43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íṣlîḓè"/>
                <p:cNvSpPr/>
                <p:nvPr/>
              </p:nvSpPr>
              <p:spPr bwMode="auto">
                <a:xfrm>
                  <a:off x="1933519" y="4034176"/>
                  <a:ext cx="82849" cy="75948"/>
                </a:xfrm>
                <a:custGeom>
                  <a:avLst/>
                  <a:gdLst>
                    <a:gd name="T0" fmla="*/ 43 w 53"/>
                    <a:gd name="T1" fmla="*/ 52 h 52"/>
                    <a:gd name="T2" fmla="*/ 10 w 53"/>
                    <a:gd name="T3" fmla="*/ 52 h 52"/>
                    <a:gd name="T4" fmla="*/ 0 w 53"/>
                    <a:gd name="T5" fmla="*/ 42 h 52"/>
                    <a:gd name="T6" fmla="*/ 0 w 53"/>
                    <a:gd name="T7" fmla="*/ 10 h 52"/>
                    <a:gd name="T8" fmla="*/ 10 w 53"/>
                    <a:gd name="T9" fmla="*/ 0 h 52"/>
                    <a:gd name="T10" fmla="*/ 43 w 53"/>
                    <a:gd name="T11" fmla="*/ 0 h 52"/>
                    <a:gd name="T12" fmla="*/ 53 w 53"/>
                    <a:gd name="T13" fmla="*/ 10 h 52"/>
                    <a:gd name="T14" fmla="*/ 53 w 53"/>
                    <a:gd name="T15" fmla="*/ 42 h 52"/>
                    <a:gd name="T16" fmla="*/ 43 w 53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52">
                      <a:moveTo>
                        <a:pt x="43" y="52"/>
                      </a:move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5" y="52"/>
                        <a:pt x="0" y="48"/>
                        <a:pt x="0" y="4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5" y="0"/>
                        <a:pt x="1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8" y="0"/>
                        <a:pt x="53" y="5"/>
                        <a:pt x="53" y="10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8"/>
                        <a:pt x="48" y="52"/>
                        <a:pt x="43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ïŝ1iḍê"/>
                <p:cNvSpPr/>
                <p:nvPr/>
              </p:nvSpPr>
              <p:spPr bwMode="auto">
                <a:xfrm>
                  <a:off x="2948420" y="3799437"/>
                  <a:ext cx="559235" cy="82849"/>
                </a:xfrm>
                <a:custGeom>
                  <a:avLst/>
                  <a:gdLst>
                    <a:gd name="T0" fmla="*/ 331 w 357"/>
                    <a:gd name="T1" fmla="*/ 52 h 52"/>
                    <a:gd name="T2" fmla="*/ 26 w 357"/>
                    <a:gd name="T3" fmla="*/ 52 h 52"/>
                    <a:gd name="T4" fmla="*/ 0 w 357"/>
                    <a:gd name="T5" fmla="*/ 26 h 52"/>
                    <a:gd name="T6" fmla="*/ 26 w 357"/>
                    <a:gd name="T7" fmla="*/ 0 h 52"/>
                    <a:gd name="T8" fmla="*/ 331 w 357"/>
                    <a:gd name="T9" fmla="*/ 0 h 52"/>
                    <a:gd name="T10" fmla="*/ 357 w 357"/>
                    <a:gd name="T11" fmla="*/ 26 h 52"/>
                    <a:gd name="T12" fmla="*/ 331 w 35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7" h="52">
                      <a:moveTo>
                        <a:pt x="331" y="52"/>
                      </a:move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1" y="52"/>
                        <a:pt x="0" y="41"/>
                        <a:pt x="0" y="26"/>
                      </a:cubicBezTo>
                      <a:cubicBezTo>
                        <a:pt x="0" y="12"/>
                        <a:pt x="11" y="0"/>
                        <a:pt x="26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45" y="0"/>
                        <a:pt x="357" y="12"/>
                        <a:pt x="357" y="26"/>
                      </a:cubicBezTo>
                      <a:cubicBezTo>
                        <a:pt x="357" y="41"/>
                        <a:pt x="345" y="52"/>
                        <a:pt x="331" y="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îS1îde"/>
                <p:cNvSpPr/>
                <p:nvPr/>
              </p:nvSpPr>
              <p:spPr bwMode="auto">
                <a:xfrm>
                  <a:off x="2948420" y="4006559"/>
                  <a:ext cx="559235" cy="82849"/>
                </a:xfrm>
                <a:custGeom>
                  <a:avLst/>
                  <a:gdLst>
                    <a:gd name="T0" fmla="*/ 331 w 357"/>
                    <a:gd name="T1" fmla="*/ 53 h 53"/>
                    <a:gd name="T2" fmla="*/ 26 w 357"/>
                    <a:gd name="T3" fmla="*/ 53 h 53"/>
                    <a:gd name="T4" fmla="*/ 0 w 357"/>
                    <a:gd name="T5" fmla="*/ 27 h 53"/>
                    <a:gd name="T6" fmla="*/ 26 w 357"/>
                    <a:gd name="T7" fmla="*/ 0 h 53"/>
                    <a:gd name="T8" fmla="*/ 331 w 357"/>
                    <a:gd name="T9" fmla="*/ 0 h 53"/>
                    <a:gd name="T10" fmla="*/ 357 w 357"/>
                    <a:gd name="T11" fmla="*/ 27 h 53"/>
                    <a:gd name="T12" fmla="*/ 331 w 357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7" h="53">
                      <a:moveTo>
                        <a:pt x="331" y="53"/>
                      </a:move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11" y="53"/>
                        <a:pt x="0" y="41"/>
                        <a:pt x="0" y="27"/>
                      </a:cubicBezTo>
                      <a:cubicBezTo>
                        <a:pt x="0" y="12"/>
                        <a:pt x="11" y="0"/>
                        <a:pt x="26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45" y="0"/>
                        <a:pt x="357" y="12"/>
                        <a:pt x="357" y="27"/>
                      </a:cubicBezTo>
                      <a:cubicBezTo>
                        <a:pt x="357" y="41"/>
                        <a:pt x="345" y="53"/>
                        <a:pt x="331" y="53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sz="16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0" name="文字方塊 19"/>
            <p:cNvSpPr txBox="1"/>
            <p:nvPr/>
          </p:nvSpPr>
          <p:spPr>
            <a:xfrm>
              <a:off x="2722768" y="3369458"/>
              <a:ext cx="1638156" cy="38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tx2"/>
                  </a:solidFill>
                </a:rPr>
                <a:t>WMDS </a:t>
              </a:r>
              <a:r>
                <a:rPr lang="ru-RU" altLang="en-US" sz="1600" b="1" dirty="0" smtClean="0">
                  <a:solidFill>
                    <a:schemeClr val="tx2"/>
                  </a:solidFill>
                </a:rPr>
                <a:t>Сервер</a:t>
              </a:r>
              <a:endParaRPr lang="ru-RU" altLang="en-US" sz="1600" b="1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6320021" y="1750154"/>
            <a:ext cx="1800000" cy="1800000"/>
            <a:chOff x="5318299" y="1326717"/>
            <a:chExt cx="2040242" cy="2040242"/>
          </a:xfrm>
        </p:grpSpPr>
        <p:sp>
          <p:nvSpPr>
            <p:cNvPr id="124" name="淚滴形 123"/>
            <p:cNvSpPr/>
            <p:nvPr/>
          </p:nvSpPr>
          <p:spPr>
            <a:xfrm flipV="1">
              <a:off x="5318299" y="1326717"/>
              <a:ext cx="2040242" cy="2040242"/>
            </a:xfrm>
            <a:prstGeom prst="teardrop">
              <a:avLst/>
            </a:prstGeom>
            <a:noFill/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5579351" y="2839950"/>
              <a:ext cx="1503783" cy="383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tx2"/>
                  </a:solidFill>
                </a:rPr>
                <a:t>WMDS Agent</a:t>
              </a:r>
              <a:endParaRPr lang="zh-TW" alt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4098" name="Picture 2" descr="C:\Users\Oona.lin\Desktop\Products\SW\Utility_Icon\Erica\WMDS install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583" y="1656731"/>
              <a:ext cx="1075673" cy="10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1" name="文字方塊 150"/>
          <p:cNvSpPr txBox="1"/>
          <p:nvPr/>
        </p:nvSpPr>
        <p:spPr>
          <a:xfrm>
            <a:off x="2397579" y="3756599"/>
            <a:ext cx="434884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Благодаря встроенному серверу вещания UDP в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WMDS, </a:t>
            </a:r>
            <a:r>
              <a:rPr lang="ru-RU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устройства с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WMDS</a:t>
            </a:r>
            <a:r>
              <a:rPr lang="ru-RU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Агентом сопосбны автоматически подключаться к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WMDS</a:t>
            </a:r>
            <a:r>
              <a:rPr lang="ru-RU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серверу в своем сегменте сети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экономя много времени и средств на обслуживание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2" name="圖片 15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33" y="3701770"/>
            <a:ext cx="985081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6256" y="0"/>
            <a:ext cx="2267744" cy="26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200" b="1" i="1" dirty="0" smtClean="0">
                <a:solidFill>
                  <a:schemeClr val="tx2"/>
                </a:solidFill>
              </a:rPr>
              <a:t>Confidential - Internal Use Only</a:t>
            </a:r>
            <a:endParaRPr lang="zh-TW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187624" y="332657"/>
            <a:ext cx="7704856" cy="85010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ReMoCloud</a:t>
            </a:r>
            <a:endParaRPr lang="en-US" altLang="zh-TW" sz="3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algn="l"/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ИСТЕННОЕ</a:t>
            </a:r>
            <a:r>
              <a:rPr lang="en-US" altLang="zh-TW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 MDM </a:t>
            </a:r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Решение</a:t>
            </a:r>
            <a:endParaRPr lang="ru-RU" altLang="en-US" sz="2800" b="1" i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31210" y="1368948"/>
            <a:ext cx="8881582" cy="5041276"/>
            <a:chOff x="321880" y="1153714"/>
            <a:chExt cx="8089227" cy="3665594"/>
          </a:xfrm>
        </p:grpSpPr>
        <p:sp>
          <p:nvSpPr>
            <p:cNvPr id="5" name="向下箭號 4"/>
            <p:cNvSpPr/>
            <p:nvPr/>
          </p:nvSpPr>
          <p:spPr>
            <a:xfrm rot="16200000">
              <a:off x="5529585" y="2646668"/>
              <a:ext cx="611845" cy="540000"/>
            </a:xfrm>
            <a:prstGeom prst="downArrow">
              <a:avLst>
                <a:gd name="adj1" fmla="val 67328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向下箭號 5"/>
            <p:cNvSpPr/>
            <p:nvPr/>
          </p:nvSpPr>
          <p:spPr>
            <a:xfrm rot="5400000" flipH="1">
              <a:off x="2591555" y="2646669"/>
              <a:ext cx="611845" cy="540000"/>
            </a:xfrm>
            <a:prstGeom prst="downArrow">
              <a:avLst>
                <a:gd name="adj1" fmla="val 67328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6105507" y="2646668"/>
              <a:ext cx="2196021" cy="54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2000" b="1" dirty="0" smtClean="0"/>
                <a:t>Развертывание</a:t>
              </a:r>
              <a:endParaRPr lang="ru-RU" altLang="en-US" sz="2000" b="1" dirty="0" smtClean="0"/>
            </a:p>
          </p:txBody>
        </p:sp>
        <p:sp>
          <p:nvSpPr>
            <p:cNvPr id="8" name="橢圓 7"/>
            <p:cNvSpPr/>
            <p:nvPr/>
          </p:nvSpPr>
          <p:spPr>
            <a:xfrm>
              <a:off x="3016280" y="2376670"/>
              <a:ext cx="2700000" cy="108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3268270" y="1533246"/>
              <a:ext cx="2196021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Добавление Устройств</a:t>
              </a:r>
              <a:endParaRPr lang="ru-RU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268270" y="3760094"/>
              <a:ext cx="2196021" cy="54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2000" b="1" dirty="0" smtClean="0"/>
                <a:t>Отчеты</a:t>
              </a:r>
              <a:endParaRPr lang="ru-RU" altLang="en-US" sz="2000" b="1" dirty="0" smtClean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995930" y="3186670"/>
              <a:ext cx="2415177" cy="16326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Управление Профилями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Установка и Обновление Приложений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Включение/Выключение Функций</a:t>
              </a:r>
              <a:b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Политика Безопасности</a:t>
              </a:r>
              <a:endPara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Крупномасштабное развертывание</a:t>
              </a:r>
              <a:b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Удаленное управление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b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1КВ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2020)</a:t>
              </a:r>
              <a:endPara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431457" y="2646670"/>
              <a:ext cx="2196021" cy="54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2000" b="1" dirty="0" smtClean="0"/>
                <a:t>Мониторинг</a:t>
              </a:r>
              <a:endParaRPr lang="ru-RU" altLang="en-US" sz="2000" b="1" dirty="0" smtClean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21880" y="3186670"/>
              <a:ext cx="2415173" cy="13195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Управление Устройством/Группой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Системная Информация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Настройки Терминала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Список Установленных Приложений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Мониторинг Версий в Реальном Воемени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4КВ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2019)</a:t>
              </a:r>
              <a:endPara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326440" y="1153714"/>
              <a:ext cx="3778936" cy="37953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 помощью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сканирования 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QR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кода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или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Zero-Touch (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только на устройствам 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Android 8+)</a:t>
              </a:r>
              <a:endPara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169146" y="4300094"/>
              <a:ext cx="2394269" cy="37953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Сбор логов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4КВ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2019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Генерация ответов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ru-RU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4КВ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2019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向下箭號 15"/>
            <p:cNvSpPr/>
            <p:nvPr/>
          </p:nvSpPr>
          <p:spPr>
            <a:xfrm>
              <a:off x="4060358" y="2073246"/>
              <a:ext cx="611845" cy="303424"/>
            </a:xfrm>
            <a:prstGeom prst="downArrow">
              <a:avLst>
                <a:gd name="adj1" fmla="val 67328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向下箭號 16"/>
            <p:cNvSpPr/>
            <p:nvPr/>
          </p:nvSpPr>
          <p:spPr>
            <a:xfrm>
              <a:off x="4060358" y="3456670"/>
              <a:ext cx="611845" cy="303424"/>
            </a:xfrm>
            <a:prstGeom prst="downArrow">
              <a:avLst>
                <a:gd name="adj1" fmla="val 67328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8" name="Picture 4" descr="C:\Users\Oona.lin\Desktop\Products\SW\ReMoCloud\render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74" y="3613531"/>
            <a:ext cx="2213053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圓角矩形 3080"/>
          <p:cNvSpPr/>
          <p:nvPr/>
        </p:nvSpPr>
        <p:spPr>
          <a:xfrm>
            <a:off x="207518" y="3429000"/>
            <a:ext cx="2859968" cy="3240432"/>
          </a:xfrm>
          <a:prstGeom prst="roundRect">
            <a:avLst>
              <a:gd name="adj" fmla="val 1093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ru-RU" altLang="en-US" b="1" dirty="0" smtClean="0">
                <a:solidFill>
                  <a:schemeClr val="tx2"/>
                </a:solidFill>
              </a:rPr>
              <a:t>В офисе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ПК</a:t>
            </a:r>
            <a:endParaRPr lang="ru-RU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61" name="圓角矩形 1660"/>
          <p:cNvSpPr/>
          <p:nvPr/>
        </p:nvSpPr>
        <p:spPr>
          <a:xfrm>
            <a:off x="3166569" y="3429000"/>
            <a:ext cx="2859968" cy="3240432"/>
          </a:xfrm>
          <a:prstGeom prst="roundRect">
            <a:avLst>
              <a:gd name="adj" fmla="val 1093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r>
              <a:rPr lang="ru-RU" altLang="en-US" b="1" dirty="0" smtClean="0">
                <a:solidFill>
                  <a:schemeClr val="tx2"/>
                </a:solidFill>
              </a:rPr>
              <a:t>На работе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algn="r"/>
            <a:r>
              <a:rPr lang="ru-RU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Планшет</a:t>
            </a:r>
            <a:endParaRPr lang="ru-RU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62" name="圓角矩形 1661"/>
          <p:cNvSpPr/>
          <p:nvPr/>
        </p:nvSpPr>
        <p:spPr>
          <a:xfrm>
            <a:off x="6125619" y="3429000"/>
            <a:ext cx="2859968" cy="3240432"/>
          </a:xfrm>
          <a:prstGeom prst="roundRect">
            <a:avLst>
              <a:gd name="adj" fmla="val 1093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altLang="en-US" b="1" dirty="0" smtClean="0">
                <a:solidFill>
                  <a:schemeClr val="tx2"/>
                </a:solidFill>
              </a:rPr>
              <a:t>В пути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algn="r"/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Смартфон</a:t>
            </a:r>
            <a:endParaRPr lang="ru-RU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76256" y="0"/>
            <a:ext cx="2267744" cy="26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200" b="1" i="1" dirty="0" smtClean="0">
                <a:solidFill>
                  <a:schemeClr val="tx2"/>
                </a:solidFill>
              </a:rPr>
              <a:t>Confidential - Internal Use Only</a:t>
            </a:r>
            <a:endParaRPr lang="zh-TW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187624" y="332657"/>
            <a:ext cx="7704856" cy="85010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ReMoCloud</a:t>
            </a:r>
            <a:endParaRPr lang="en-US" altLang="zh-TW" sz="3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algn="l"/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В любое время, В любом месте, </a:t>
            </a:r>
            <a:b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</a:br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На любой платформе</a:t>
            </a:r>
            <a:endParaRPr lang="en-US" altLang="zh-TW" sz="28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508099" y="4399118"/>
            <a:ext cx="2258806" cy="2115108"/>
            <a:chOff x="611472" y="4554255"/>
            <a:chExt cx="2258806" cy="2115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" name="群組 23"/>
            <p:cNvGrpSpPr/>
            <p:nvPr/>
          </p:nvGrpSpPr>
          <p:grpSpPr>
            <a:xfrm>
              <a:off x="611472" y="4554255"/>
              <a:ext cx="2258806" cy="2115108"/>
              <a:chOff x="3181027" y="570117"/>
              <a:chExt cx="3668315" cy="3434953"/>
            </a:xfrm>
          </p:grpSpPr>
          <p:sp>
            <p:nvSpPr>
              <p:cNvPr id="95" name="ïṩḻiḍe"/>
              <p:cNvSpPr/>
              <p:nvPr/>
            </p:nvSpPr>
            <p:spPr bwMode="auto">
              <a:xfrm>
                <a:off x="4776464" y="665367"/>
                <a:ext cx="169069" cy="251222"/>
              </a:xfrm>
              <a:custGeom>
                <a:avLst/>
                <a:gdLst>
                  <a:gd name="T0" fmla="*/ 2 w 110"/>
                  <a:gd name="T1" fmla="*/ 0 h 163"/>
                  <a:gd name="T2" fmla="*/ 57 w 110"/>
                  <a:gd name="T3" fmla="*/ 33 h 163"/>
                  <a:gd name="T4" fmla="*/ 89 w 110"/>
                  <a:gd name="T5" fmla="*/ 149 h 163"/>
                  <a:gd name="T6" fmla="*/ 83 w 110"/>
                  <a:gd name="T7" fmla="*/ 162 h 163"/>
                  <a:gd name="T8" fmla="*/ 0 w 110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63">
                    <a:moveTo>
                      <a:pt x="2" y="0"/>
                    </a:moveTo>
                    <a:cubicBezTo>
                      <a:pt x="57" y="33"/>
                      <a:pt x="57" y="33"/>
                      <a:pt x="57" y="33"/>
                    </a:cubicBezTo>
                    <a:cubicBezTo>
                      <a:pt x="96" y="58"/>
                      <a:pt x="110" y="108"/>
                      <a:pt x="89" y="149"/>
                    </a:cubicBezTo>
                    <a:cubicBezTo>
                      <a:pt x="85" y="158"/>
                      <a:pt x="82" y="163"/>
                      <a:pt x="83" y="162"/>
                    </a:cubicBezTo>
                    <a:cubicBezTo>
                      <a:pt x="85" y="160"/>
                      <a:pt x="0" y="0"/>
                      <a:pt x="0" y="0"/>
                    </a:cubicBezTo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îSḻíḑe"/>
              <p:cNvSpPr/>
              <p:nvPr/>
            </p:nvSpPr>
            <p:spPr bwMode="auto">
              <a:xfrm>
                <a:off x="4447852" y="1116614"/>
                <a:ext cx="188119" cy="347663"/>
              </a:xfrm>
              <a:custGeom>
                <a:avLst/>
                <a:gdLst>
                  <a:gd name="T0" fmla="*/ 75 w 122"/>
                  <a:gd name="T1" fmla="*/ 226 h 226"/>
                  <a:gd name="T2" fmla="*/ 47 w 122"/>
                  <a:gd name="T3" fmla="*/ 226 h 226"/>
                  <a:gd name="T4" fmla="*/ 0 w 122"/>
                  <a:gd name="T5" fmla="*/ 179 h 226"/>
                  <a:gd name="T6" fmla="*/ 0 w 122"/>
                  <a:gd name="T7" fmla="*/ 47 h 226"/>
                  <a:gd name="T8" fmla="*/ 47 w 122"/>
                  <a:gd name="T9" fmla="*/ 0 h 226"/>
                  <a:gd name="T10" fmla="*/ 75 w 122"/>
                  <a:gd name="T11" fmla="*/ 0 h 226"/>
                  <a:gd name="T12" fmla="*/ 122 w 122"/>
                  <a:gd name="T13" fmla="*/ 47 h 226"/>
                  <a:gd name="T14" fmla="*/ 122 w 122"/>
                  <a:gd name="T15" fmla="*/ 179 h 226"/>
                  <a:gd name="T16" fmla="*/ 75 w 122"/>
                  <a:gd name="T1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226">
                    <a:moveTo>
                      <a:pt x="75" y="226"/>
                    </a:moveTo>
                    <a:cubicBezTo>
                      <a:pt x="47" y="226"/>
                      <a:pt x="47" y="226"/>
                      <a:pt x="47" y="226"/>
                    </a:cubicBezTo>
                    <a:cubicBezTo>
                      <a:pt x="21" y="226"/>
                      <a:pt x="0" y="205"/>
                      <a:pt x="0" y="17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01" y="0"/>
                      <a:pt x="122" y="21"/>
                      <a:pt x="122" y="47"/>
                    </a:cubicBezTo>
                    <a:cubicBezTo>
                      <a:pt x="122" y="179"/>
                      <a:pt x="122" y="179"/>
                      <a:pt x="122" y="179"/>
                    </a:cubicBezTo>
                    <a:cubicBezTo>
                      <a:pt x="122" y="205"/>
                      <a:pt x="101" y="226"/>
                      <a:pt x="75" y="226"/>
                    </a:cubicBezTo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ïśļíḑè"/>
              <p:cNvSpPr/>
              <p:nvPr/>
            </p:nvSpPr>
            <p:spPr bwMode="auto">
              <a:xfrm>
                <a:off x="4289499" y="607026"/>
                <a:ext cx="615553" cy="609600"/>
              </a:xfrm>
              <a:custGeom>
                <a:avLst/>
                <a:gdLst>
                  <a:gd name="T0" fmla="*/ 399 w 400"/>
                  <a:gd name="T1" fmla="*/ 200 h 396"/>
                  <a:gd name="T2" fmla="*/ 350 w 400"/>
                  <a:gd name="T3" fmla="*/ 240 h 396"/>
                  <a:gd name="T4" fmla="*/ 358 w 400"/>
                  <a:gd name="T5" fmla="*/ 263 h 396"/>
                  <a:gd name="T6" fmla="*/ 351 w 400"/>
                  <a:gd name="T7" fmla="*/ 274 h 396"/>
                  <a:gd name="T8" fmla="*/ 287 w 400"/>
                  <a:gd name="T9" fmla="*/ 379 h 396"/>
                  <a:gd name="T10" fmla="*/ 203 w 400"/>
                  <a:gd name="T11" fmla="*/ 391 h 396"/>
                  <a:gd name="T12" fmla="*/ 161 w 400"/>
                  <a:gd name="T13" fmla="*/ 392 h 396"/>
                  <a:gd name="T14" fmla="*/ 99 w 400"/>
                  <a:gd name="T15" fmla="*/ 387 h 396"/>
                  <a:gd name="T16" fmla="*/ 82 w 400"/>
                  <a:gd name="T17" fmla="*/ 375 h 396"/>
                  <a:gd name="T18" fmla="*/ 56 w 400"/>
                  <a:gd name="T19" fmla="*/ 342 h 396"/>
                  <a:gd name="T20" fmla="*/ 47 w 400"/>
                  <a:gd name="T21" fmla="*/ 327 h 396"/>
                  <a:gd name="T22" fmla="*/ 2 w 400"/>
                  <a:gd name="T23" fmla="*/ 172 h 396"/>
                  <a:gd name="T24" fmla="*/ 221 w 400"/>
                  <a:gd name="T25" fmla="*/ 8 h 396"/>
                  <a:gd name="T26" fmla="*/ 230 w 400"/>
                  <a:gd name="T27" fmla="*/ 9 h 396"/>
                  <a:gd name="T28" fmla="*/ 375 w 400"/>
                  <a:gd name="T29" fmla="*/ 93 h 396"/>
                  <a:gd name="T30" fmla="*/ 380 w 400"/>
                  <a:gd name="T31" fmla="*/ 100 h 396"/>
                  <a:gd name="T32" fmla="*/ 380 w 400"/>
                  <a:gd name="T33" fmla="*/ 100 h 396"/>
                  <a:gd name="T34" fmla="*/ 395 w 400"/>
                  <a:gd name="T35" fmla="*/ 179 h 396"/>
                  <a:gd name="T36" fmla="*/ 399 w 400"/>
                  <a:gd name="T37" fmla="*/ 20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0" h="396">
                    <a:moveTo>
                      <a:pt x="399" y="200"/>
                    </a:moveTo>
                    <a:cubicBezTo>
                      <a:pt x="400" y="211"/>
                      <a:pt x="350" y="229"/>
                      <a:pt x="350" y="240"/>
                    </a:cubicBezTo>
                    <a:cubicBezTo>
                      <a:pt x="358" y="263"/>
                      <a:pt x="358" y="263"/>
                      <a:pt x="358" y="263"/>
                    </a:cubicBezTo>
                    <a:cubicBezTo>
                      <a:pt x="297" y="240"/>
                      <a:pt x="351" y="274"/>
                      <a:pt x="351" y="274"/>
                    </a:cubicBezTo>
                    <a:cubicBezTo>
                      <a:pt x="332" y="328"/>
                      <a:pt x="339" y="358"/>
                      <a:pt x="287" y="379"/>
                    </a:cubicBezTo>
                    <a:cubicBezTo>
                      <a:pt x="261" y="389"/>
                      <a:pt x="233" y="394"/>
                      <a:pt x="203" y="391"/>
                    </a:cubicBezTo>
                    <a:cubicBezTo>
                      <a:pt x="188" y="390"/>
                      <a:pt x="175" y="391"/>
                      <a:pt x="161" y="392"/>
                    </a:cubicBezTo>
                    <a:cubicBezTo>
                      <a:pt x="138" y="394"/>
                      <a:pt x="118" y="396"/>
                      <a:pt x="99" y="387"/>
                    </a:cubicBezTo>
                    <a:cubicBezTo>
                      <a:pt x="93" y="385"/>
                      <a:pt x="88" y="381"/>
                      <a:pt x="82" y="375"/>
                    </a:cubicBezTo>
                    <a:cubicBezTo>
                      <a:pt x="72" y="365"/>
                      <a:pt x="63" y="354"/>
                      <a:pt x="56" y="342"/>
                    </a:cubicBezTo>
                    <a:cubicBezTo>
                      <a:pt x="53" y="337"/>
                      <a:pt x="50" y="332"/>
                      <a:pt x="47" y="327"/>
                    </a:cubicBezTo>
                    <a:cubicBezTo>
                      <a:pt x="32" y="297"/>
                      <a:pt x="0" y="208"/>
                      <a:pt x="2" y="172"/>
                    </a:cubicBezTo>
                    <a:cubicBezTo>
                      <a:pt x="9" y="69"/>
                      <a:pt x="108" y="0"/>
                      <a:pt x="221" y="8"/>
                    </a:cubicBezTo>
                    <a:cubicBezTo>
                      <a:pt x="224" y="8"/>
                      <a:pt x="227" y="8"/>
                      <a:pt x="230" y="9"/>
                    </a:cubicBezTo>
                    <a:cubicBezTo>
                      <a:pt x="291" y="13"/>
                      <a:pt x="343" y="45"/>
                      <a:pt x="375" y="93"/>
                    </a:cubicBezTo>
                    <a:cubicBezTo>
                      <a:pt x="377" y="95"/>
                      <a:pt x="379" y="98"/>
                      <a:pt x="380" y="100"/>
                    </a:cubicBezTo>
                    <a:cubicBezTo>
                      <a:pt x="380" y="100"/>
                      <a:pt x="380" y="100"/>
                      <a:pt x="380" y="100"/>
                    </a:cubicBezTo>
                    <a:cubicBezTo>
                      <a:pt x="390" y="115"/>
                      <a:pt x="395" y="179"/>
                      <a:pt x="395" y="179"/>
                    </a:cubicBezTo>
                    <a:cubicBezTo>
                      <a:pt x="397" y="186"/>
                      <a:pt x="398" y="193"/>
                      <a:pt x="399" y="200"/>
                    </a:cubicBezTo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ïṣḻíḑè"/>
              <p:cNvSpPr/>
              <p:nvPr/>
            </p:nvSpPr>
            <p:spPr bwMode="auto">
              <a:xfrm>
                <a:off x="4410943" y="710611"/>
                <a:ext cx="485775" cy="616744"/>
              </a:xfrm>
              <a:custGeom>
                <a:avLst/>
                <a:gdLst>
                  <a:gd name="T0" fmla="*/ 315 w 316"/>
                  <a:gd name="T1" fmla="*/ 166 h 401"/>
                  <a:gd name="T2" fmla="*/ 314 w 316"/>
                  <a:gd name="T3" fmla="*/ 194 h 401"/>
                  <a:gd name="T4" fmla="*/ 311 w 316"/>
                  <a:gd name="T5" fmla="*/ 241 h 401"/>
                  <a:gd name="T6" fmla="*/ 308 w 316"/>
                  <a:gd name="T7" fmla="*/ 258 h 401"/>
                  <a:gd name="T8" fmla="*/ 302 w 316"/>
                  <a:gd name="T9" fmla="*/ 311 h 401"/>
                  <a:gd name="T10" fmla="*/ 178 w 316"/>
                  <a:gd name="T11" fmla="*/ 400 h 401"/>
                  <a:gd name="T12" fmla="*/ 172 w 316"/>
                  <a:gd name="T13" fmla="*/ 400 h 401"/>
                  <a:gd name="T14" fmla="*/ 150 w 316"/>
                  <a:gd name="T15" fmla="*/ 401 h 401"/>
                  <a:gd name="T16" fmla="*/ 129 w 316"/>
                  <a:gd name="T17" fmla="*/ 398 h 401"/>
                  <a:gd name="T18" fmla="*/ 91 w 316"/>
                  <a:gd name="T19" fmla="*/ 386 h 401"/>
                  <a:gd name="T20" fmla="*/ 91 w 316"/>
                  <a:gd name="T21" fmla="*/ 386 h 401"/>
                  <a:gd name="T22" fmla="*/ 20 w 316"/>
                  <a:gd name="T23" fmla="*/ 320 h 401"/>
                  <a:gd name="T24" fmla="*/ 0 w 316"/>
                  <a:gd name="T25" fmla="*/ 249 h 401"/>
                  <a:gd name="T26" fmla="*/ 0 w 316"/>
                  <a:gd name="T27" fmla="*/ 244 h 401"/>
                  <a:gd name="T28" fmla="*/ 0 w 316"/>
                  <a:gd name="T29" fmla="*/ 237 h 401"/>
                  <a:gd name="T30" fmla="*/ 0 w 316"/>
                  <a:gd name="T31" fmla="*/ 236 h 401"/>
                  <a:gd name="T32" fmla="*/ 0 w 316"/>
                  <a:gd name="T33" fmla="*/ 231 h 401"/>
                  <a:gd name="T34" fmla="*/ 1 w 316"/>
                  <a:gd name="T35" fmla="*/ 218 h 401"/>
                  <a:gd name="T36" fmla="*/ 3 w 316"/>
                  <a:gd name="T37" fmla="*/ 172 h 401"/>
                  <a:gd name="T38" fmla="*/ 4 w 316"/>
                  <a:gd name="T39" fmla="*/ 171 h 401"/>
                  <a:gd name="T40" fmla="*/ 4 w 316"/>
                  <a:gd name="T41" fmla="*/ 171 h 401"/>
                  <a:gd name="T42" fmla="*/ 4 w 316"/>
                  <a:gd name="T43" fmla="*/ 163 h 401"/>
                  <a:gd name="T44" fmla="*/ 4 w 316"/>
                  <a:gd name="T45" fmla="*/ 156 h 401"/>
                  <a:gd name="T46" fmla="*/ 5 w 316"/>
                  <a:gd name="T47" fmla="*/ 150 h 401"/>
                  <a:gd name="T48" fmla="*/ 5 w 316"/>
                  <a:gd name="T49" fmla="*/ 148 h 401"/>
                  <a:gd name="T50" fmla="*/ 11 w 316"/>
                  <a:gd name="T51" fmla="*/ 118 h 401"/>
                  <a:gd name="T52" fmla="*/ 18 w 316"/>
                  <a:gd name="T53" fmla="*/ 98 h 401"/>
                  <a:gd name="T54" fmla="*/ 19 w 316"/>
                  <a:gd name="T55" fmla="*/ 95 h 401"/>
                  <a:gd name="T56" fmla="*/ 28 w 316"/>
                  <a:gd name="T57" fmla="*/ 79 h 401"/>
                  <a:gd name="T58" fmla="*/ 28 w 316"/>
                  <a:gd name="T59" fmla="*/ 79 h 401"/>
                  <a:gd name="T60" fmla="*/ 72 w 316"/>
                  <a:gd name="T61" fmla="*/ 31 h 401"/>
                  <a:gd name="T62" fmla="*/ 83 w 316"/>
                  <a:gd name="T63" fmla="*/ 24 h 401"/>
                  <a:gd name="T64" fmla="*/ 173 w 316"/>
                  <a:gd name="T65" fmla="*/ 2 h 401"/>
                  <a:gd name="T66" fmla="*/ 242 w 316"/>
                  <a:gd name="T67" fmla="*/ 25 h 401"/>
                  <a:gd name="T68" fmla="*/ 278 w 316"/>
                  <a:gd name="T69" fmla="*/ 54 h 401"/>
                  <a:gd name="T70" fmla="*/ 309 w 316"/>
                  <a:gd name="T71" fmla="*/ 109 h 401"/>
                  <a:gd name="T72" fmla="*/ 310 w 316"/>
                  <a:gd name="T73" fmla="*/ 112 h 401"/>
                  <a:gd name="T74" fmla="*/ 314 w 316"/>
                  <a:gd name="T75" fmla="*/ 133 h 401"/>
                  <a:gd name="T76" fmla="*/ 315 w 316"/>
                  <a:gd name="T77" fmla="*/ 16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6" h="401">
                    <a:moveTo>
                      <a:pt x="315" y="166"/>
                    </a:moveTo>
                    <a:cubicBezTo>
                      <a:pt x="314" y="194"/>
                      <a:pt x="314" y="194"/>
                      <a:pt x="314" y="194"/>
                    </a:cubicBezTo>
                    <a:cubicBezTo>
                      <a:pt x="311" y="241"/>
                      <a:pt x="311" y="241"/>
                      <a:pt x="311" y="241"/>
                    </a:cubicBezTo>
                    <a:cubicBezTo>
                      <a:pt x="308" y="258"/>
                      <a:pt x="308" y="258"/>
                      <a:pt x="308" y="258"/>
                    </a:cubicBezTo>
                    <a:cubicBezTo>
                      <a:pt x="307" y="265"/>
                      <a:pt x="304" y="304"/>
                      <a:pt x="302" y="311"/>
                    </a:cubicBezTo>
                    <a:cubicBezTo>
                      <a:pt x="289" y="377"/>
                      <a:pt x="246" y="391"/>
                      <a:pt x="178" y="400"/>
                    </a:cubicBezTo>
                    <a:cubicBezTo>
                      <a:pt x="176" y="400"/>
                      <a:pt x="174" y="400"/>
                      <a:pt x="172" y="400"/>
                    </a:cubicBezTo>
                    <a:cubicBezTo>
                      <a:pt x="165" y="401"/>
                      <a:pt x="158" y="401"/>
                      <a:pt x="150" y="401"/>
                    </a:cubicBezTo>
                    <a:cubicBezTo>
                      <a:pt x="143" y="400"/>
                      <a:pt x="136" y="399"/>
                      <a:pt x="129" y="398"/>
                    </a:cubicBezTo>
                    <a:cubicBezTo>
                      <a:pt x="116" y="396"/>
                      <a:pt x="103" y="391"/>
                      <a:pt x="91" y="386"/>
                    </a:cubicBezTo>
                    <a:cubicBezTo>
                      <a:pt x="91" y="386"/>
                      <a:pt x="91" y="386"/>
                      <a:pt x="91" y="386"/>
                    </a:cubicBezTo>
                    <a:cubicBezTo>
                      <a:pt x="61" y="372"/>
                      <a:pt x="36" y="349"/>
                      <a:pt x="20" y="320"/>
                    </a:cubicBezTo>
                    <a:cubicBezTo>
                      <a:pt x="8" y="299"/>
                      <a:pt x="1" y="275"/>
                      <a:pt x="0" y="249"/>
                    </a:cubicBezTo>
                    <a:cubicBezTo>
                      <a:pt x="0" y="247"/>
                      <a:pt x="0" y="245"/>
                      <a:pt x="0" y="244"/>
                    </a:cubicBezTo>
                    <a:cubicBezTo>
                      <a:pt x="0" y="242"/>
                      <a:pt x="0" y="239"/>
                      <a:pt x="0" y="23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5" y="150"/>
                      <a:pt x="5" y="150"/>
                      <a:pt x="5" y="150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5" y="138"/>
                      <a:pt x="8" y="128"/>
                      <a:pt x="11" y="118"/>
                    </a:cubicBezTo>
                    <a:cubicBezTo>
                      <a:pt x="13" y="111"/>
                      <a:pt x="15" y="104"/>
                      <a:pt x="18" y="98"/>
                    </a:cubicBezTo>
                    <a:cubicBezTo>
                      <a:pt x="19" y="97"/>
                      <a:pt x="19" y="96"/>
                      <a:pt x="19" y="95"/>
                    </a:cubicBezTo>
                    <a:cubicBezTo>
                      <a:pt x="22" y="89"/>
                      <a:pt x="25" y="84"/>
                      <a:pt x="28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39" y="60"/>
                      <a:pt x="54" y="44"/>
                      <a:pt x="72" y="31"/>
                    </a:cubicBezTo>
                    <a:cubicBezTo>
                      <a:pt x="76" y="29"/>
                      <a:pt x="80" y="26"/>
                      <a:pt x="83" y="24"/>
                    </a:cubicBezTo>
                    <a:cubicBezTo>
                      <a:pt x="110" y="8"/>
                      <a:pt x="141" y="0"/>
                      <a:pt x="173" y="2"/>
                    </a:cubicBezTo>
                    <a:cubicBezTo>
                      <a:pt x="200" y="3"/>
                      <a:pt x="220" y="11"/>
                      <a:pt x="242" y="25"/>
                    </a:cubicBezTo>
                    <a:cubicBezTo>
                      <a:pt x="256" y="32"/>
                      <a:pt x="268" y="42"/>
                      <a:pt x="278" y="54"/>
                    </a:cubicBezTo>
                    <a:cubicBezTo>
                      <a:pt x="292" y="69"/>
                      <a:pt x="302" y="88"/>
                      <a:pt x="309" y="109"/>
                    </a:cubicBezTo>
                    <a:cubicBezTo>
                      <a:pt x="309" y="110"/>
                      <a:pt x="310" y="111"/>
                      <a:pt x="310" y="112"/>
                    </a:cubicBezTo>
                    <a:cubicBezTo>
                      <a:pt x="312" y="119"/>
                      <a:pt x="314" y="126"/>
                      <a:pt x="314" y="133"/>
                    </a:cubicBezTo>
                    <a:cubicBezTo>
                      <a:pt x="316" y="144"/>
                      <a:pt x="316" y="155"/>
                      <a:pt x="315" y="166"/>
                    </a:cubicBezTo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ïṧļiďe"/>
              <p:cNvSpPr/>
              <p:nvPr/>
            </p:nvSpPr>
            <p:spPr bwMode="auto">
              <a:xfrm>
                <a:off x="4279974" y="570117"/>
                <a:ext cx="578644" cy="698897"/>
              </a:xfrm>
              <a:custGeom>
                <a:avLst/>
                <a:gdLst>
                  <a:gd name="T0" fmla="*/ 343 w 376"/>
                  <a:gd name="T1" fmla="*/ 117 h 454"/>
                  <a:gd name="T2" fmla="*/ 285 w 376"/>
                  <a:gd name="T3" fmla="*/ 243 h 454"/>
                  <a:gd name="T4" fmla="*/ 282 w 376"/>
                  <a:gd name="T5" fmla="*/ 289 h 454"/>
                  <a:gd name="T6" fmla="*/ 275 w 376"/>
                  <a:gd name="T7" fmla="*/ 310 h 454"/>
                  <a:gd name="T8" fmla="*/ 260 w 376"/>
                  <a:gd name="T9" fmla="*/ 322 h 454"/>
                  <a:gd name="T10" fmla="*/ 244 w 376"/>
                  <a:gd name="T11" fmla="*/ 306 h 454"/>
                  <a:gd name="T12" fmla="*/ 244 w 376"/>
                  <a:gd name="T13" fmla="*/ 305 h 454"/>
                  <a:gd name="T14" fmla="*/ 245 w 376"/>
                  <a:gd name="T15" fmla="*/ 271 h 454"/>
                  <a:gd name="T16" fmla="*/ 228 w 376"/>
                  <a:gd name="T17" fmla="*/ 316 h 454"/>
                  <a:gd name="T18" fmla="*/ 174 w 376"/>
                  <a:gd name="T19" fmla="*/ 403 h 454"/>
                  <a:gd name="T20" fmla="*/ 106 w 376"/>
                  <a:gd name="T21" fmla="*/ 454 h 454"/>
                  <a:gd name="T22" fmla="*/ 0 w 376"/>
                  <a:gd name="T23" fmla="*/ 247 h 454"/>
                  <a:gd name="T24" fmla="*/ 2 w 376"/>
                  <a:gd name="T25" fmla="*/ 211 h 454"/>
                  <a:gd name="T26" fmla="*/ 8 w 376"/>
                  <a:gd name="T27" fmla="*/ 179 h 454"/>
                  <a:gd name="T28" fmla="*/ 293 w 376"/>
                  <a:gd name="T29" fmla="*/ 69 h 454"/>
                  <a:gd name="T30" fmla="*/ 343 w 376"/>
                  <a:gd name="T31" fmla="*/ 11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6" h="454">
                    <a:moveTo>
                      <a:pt x="343" y="117"/>
                    </a:moveTo>
                    <a:cubicBezTo>
                      <a:pt x="376" y="208"/>
                      <a:pt x="289" y="201"/>
                      <a:pt x="285" y="243"/>
                    </a:cubicBezTo>
                    <a:cubicBezTo>
                      <a:pt x="285" y="248"/>
                      <a:pt x="283" y="255"/>
                      <a:pt x="282" y="289"/>
                    </a:cubicBezTo>
                    <a:cubicBezTo>
                      <a:pt x="275" y="310"/>
                      <a:pt x="275" y="310"/>
                      <a:pt x="275" y="310"/>
                    </a:cubicBezTo>
                    <a:cubicBezTo>
                      <a:pt x="273" y="317"/>
                      <a:pt x="267" y="322"/>
                      <a:pt x="260" y="322"/>
                    </a:cubicBezTo>
                    <a:cubicBezTo>
                      <a:pt x="251" y="322"/>
                      <a:pt x="244" y="315"/>
                      <a:pt x="244" y="306"/>
                    </a:cubicBezTo>
                    <a:cubicBezTo>
                      <a:pt x="244" y="305"/>
                      <a:pt x="244" y="305"/>
                      <a:pt x="244" y="305"/>
                    </a:cubicBezTo>
                    <a:cubicBezTo>
                      <a:pt x="245" y="271"/>
                      <a:pt x="245" y="271"/>
                      <a:pt x="245" y="271"/>
                    </a:cubicBezTo>
                    <a:cubicBezTo>
                      <a:pt x="228" y="316"/>
                      <a:pt x="228" y="316"/>
                      <a:pt x="228" y="316"/>
                    </a:cubicBezTo>
                    <a:cubicBezTo>
                      <a:pt x="216" y="349"/>
                      <a:pt x="197" y="378"/>
                      <a:pt x="174" y="403"/>
                    </a:cubicBezTo>
                    <a:cubicBezTo>
                      <a:pt x="154" y="424"/>
                      <a:pt x="132" y="441"/>
                      <a:pt x="106" y="454"/>
                    </a:cubicBezTo>
                    <a:cubicBezTo>
                      <a:pt x="106" y="454"/>
                      <a:pt x="0" y="391"/>
                      <a:pt x="0" y="247"/>
                    </a:cubicBezTo>
                    <a:cubicBezTo>
                      <a:pt x="0" y="235"/>
                      <a:pt x="0" y="223"/>
                      <a:pt x="2" y="211"/>
                    </a:cubicBezTo>
                    <a:cubicBezTo>
                      <a:pt x="3" y="199"/>
                      <a:pt x="5" y="189"/>
                      <a:pt x="8" y="179"/>
                    </a:cubicBezTo>
                    <a:cubicBezTo>
                      <a:pt x="52" y="0"/>
                      <a:pt x="272" y="61"/>
                      <a:pt x="293" y="69"/>
                    </a:cubicBezTo>
                    <a:cubicBezTo>
                      <a:pt x="315" y="77"/>
                      <a:pt x="343" y="117"/>
                      <a:pt x="343" y="117"/>
                    </a:cubicBezTo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îṧliḓe"/>
              <p:cNvSpPr/>
              <p:nvPr/>
            </p:nvSpPr>
            <p:spPr bwMode="auto">
              <a:xfrm>
                <a:off x="4878858" y="1024936"/>
                <a:ext cx="45244" cy="120253"/>
              </a:xfrm>
              <a:custGeom>
                <a:avLst/>
                <a:gdLst>
                  <a:gd name="T0" fmla="*/ 30 w 30"/>
                  <a:gd name="T1" fmla="*/ 58 h 78"/>
                  <a:gd name="T2" fmla="*/ 30 w 30"/>
                  <a:gd name="T3" fmla="*/ 60 h 78"/>
                  <a:gd name="T4" fmla="*/ 0 w 30"/>
                  <a:gd name="T5" fmla="*/ 77 h 78"/>
                  <a:gd name="T6" fmla="*/ 3 w 30"/>
                  <a:gd name="T7" fmla="*/ 0 h 78"/>
                  <a:gd name="T8" fmla="*/ 30 w 30"/>
                  <a:gd name="T9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30" y="58"/>
                    </a:move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70"/>
                      <a:pt x="21" y="78"/>
                      <a:pt x="0" y="7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0" y="26"/>
                      <a:pt x="29" y="42"/>
                      <a:pt x="30" y="58"/>
                    </a:cubicBez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işlídè"/>
              <p:cNvSpPr/>
              <p:nvPr/>
            </p:nvSpPr>
            <p:spPr bwMode="auto">
              <a:xfrm>
                <a:off x="4820518" y="940401"/>
                <a:ext cx="102394" cy="30956"/>
              </a:xfrm>
              <a:custGeom>
                <a:avLst/>
                <a:gdLst>
                  <a:gd name="T0" fmla="*/ 57 w 67"/>
                  <a:gd name="T1" fmla="*/ 20 h 20"/>
                  <a:gd name="T2" fmla="*/ 9 w 67"/>
                  <a:gd name="T3" fmla="*/ 20 h 20"/>
                  <a:gd name="T4" fmla="*/ 0 w 67"/>
                  <a:gd name="T5" fmla="*/ 10 h 20"/>
                  <a:gd name="T6" fmla="*/ 9 w 67"/>
                  <a:gd name="T7" fmla="*/ 0 h 20"/>
                  <a:gd name="T8" fmla="*/ 57 w 67"/>
                  <a:gd name="T9" fmla="*/ 0 h 20"/>
                  <a:gd name="T10" fmla="*/ 67 w 67"/>
                  <a:gd name="T11" fmla="*/ 10 h 20"/>
                  <a:gd name="T12" fmla="*/ 57 w 6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0">
                    <a:moveTo>
                      <a:pt x="57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2" y="0"/>
                      <a:pt x="67" y="4"/>
                      <a:pt x="67" y="10"/>
                    </a:cubicBezTo>
                    <a:cubicBezTo>
                      <a:pt x="67" y="15"/>
                      <a:pt x="62" y="20"/>
                      <a:pt x="57" y="20"/>
                    </a:cubicBezTo>
                    <a:close/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iṥḻídè"/>
              <p:cNvSpPr/>
              <p:nvPr/>
            </p:nvSpPr>
            <p:spPr bwMode="auto">
              <a:xfrm>
                <a:off x="4855046" y="986836"/>
                <a:ext cx="21431" cy="38100"/>
              </a:xfrm>
              <a:custGeom>
                <a:avLst/>
                <a:gdLst>
                  <a:gd name="T0" fmla="*/ 7 w 14"/>
                  <a:gd name="T1" fmla="*/ 25 h 25"/>
                  <a:gd name="T2" fmla="*/ 7 w 14"/>
                  <a:gd name="T3" fmla="*/ 25 h 25"/>
                  <a:gd name="T4" fmla="*/ 0 w 14"/>
                  <a:gd name="T5" fmla="*/ 18 h 25"/>
                  <a:gd name="T6" fmla="*/ 0 w 14"/>
                  <a:gd name="T7" fmla="*/ 8 h 25"/>
                  <a:gd name="T8" fmla="*/ 7 w 14"/>
                  <a:gd name="T9" fmla="*/ 0 h 25"/>
                  <a:gd name="T10" fmla="*/ 14 w 14"/>
                  <a:gd name="T11" fmla="*/ 8 h 25"/>
                  <a:gd name="T12" fmla="*/ 14 w 14"/>
                  <a:gd name="T13" fmla="*/ 18 h 25"/>
                  <a:gd name="T14" fmla="*/ 7 w 14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5">
                    <a:moveTo>
                      <a:pt x="7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3" y="25"/>
                      <a:pt x="0" y="22"/>
                      <a:pt x="0" y="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4"/>
                      <a:pt x="14" y="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22"/>
                      <a:pt x="11" y="25"/>
                      <a:pt x="7" y="25"/>
                    </a:cubicBezTo>
                    <a:close/>
                  </a:path>
                </a:pathLst>
              </a:cu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išḷîḋè"/>
              <p:cNvSpPr/>
              <p:nvPr/>
            </p:nvSpPr>
            <p:spPr bwMode="auto">
              <a:xfrm>
                <a:off x="4279974" y="845151"/>
                <a:ext cx="267891" cy="423863"/>
              </a:xfrm>
              <a:custGeom>
                <a:avLst/>
                <a:gdLst>
                  <a:gd name="T0" fmla="*/ 8 w 174"/>
                  <a:gd name="T1" fmla="*/ 0 h 275"/>
                  <a:gd name="T2" fmla="*/ 8 w 174"/>
                  <a:gd name="T3" fmla="*/ 0 h 275"/>
                  <a:gd name="T4" fmla="*/ 2 w 174"/>
                  <a:gd name="T5" fmla="*/ 32 h 275"/>
                  <a:gd name="T6" fmla="*/ 0 w 174"/>
                  <a:gd name="T7" fmla="*/ 68 h 275"/>
                  <a:gd name="T8" fmla="*/ 106 w 174"/>
                  <a:gd name="T9" fmla="*/ 275 h 275"/>
                  <a:gd name="T10" fmla="*/ 174 w 174"/>
                  <a:gd name="T11" fmla="*/ 224 h 275"/>
                  <a:gd name="T12" fmla="*/ 56 w 174"/>
                  <a:gd name="T13" fmla="*/ 121 h 275"/>
                  <a:gd name="T14" fmla="*/ 8 w 174"/>
                  <a:gd name="T1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75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10"/>
                      <a:pt x="3" y="20"/>
                      <a:pt x="2" y="32"/>
                    </a:cubicBezTo>
                    <a:cubicBezTo>
                      <a:pt x="0" y="44"/>
                      <a:pt x="0" y="56"/>
                      <a:pt x="0" y="68"/>
                    </a:cubicBezTo>
                    <a:cubicBezTo>
                      <a:pt x="0" y="212"/>
                      <a:pt x="106" y="275"/>
                      <a:pt x="106" y="275"/>
                    </a:cubicBezTo>
                    <a:cubicBezTo>
                      <a:pt x="132" y="262"/>
                      <a:pt x="154" y="245"/>
                      <a:pt x="174" y="224"/>
                    </a:cubicBezTo>
                    <a:cubicBezTo>
                      <a:pt x="157" y="219"/>
                      <a:pt x="104" y="199"/>
                      <a:pt x="56" y="121"/>
                    </a:cubicBezTo>
                    <a:cubicBezTo>
                      <a:pt x="25" y="69"/>
                      <a:pt x="12" y="28"/>
                      <a:pt x="8" y="0"/>
                    </a:cubicBezTo>
                  </a:path>
                </a:pathLst>
              </a:custGeom>
              <a:solidFill>
                <a:srgbClr val="654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iṡḻîḍé"/>
              <p:cNvSpPr/>
              <p:nvPr/>
            </p:nvSpPr>
            <p:spPr bwMode="auto">
              <a:xfrm>
                <a:off x="4625255" y="972548"/>
                <a:ext cx="253603" cy="389334"/>
              </a:xfrm>
              <a:custGeom>
                <a:avLst/>
                <a:gdLst>
                  <a:gd name="T0" fmla="*/ 165 w 165"/>
                  <a:gd name="T1" fmla="*/ 135 h 253"/>
                  <a:gd name="T2" fmla="*/ 163 w 165"/>
                  <a:gd name="T3" fmla="*/ 189 h 253"/>
                  <a:gd name="T4" fmla="*/ 68 w 165"/>
                  <a:gd name="T5" fmla="*/ 249 h 253"/>
                  <a:gd name="T6" fmla="*/ 4 w 165"/>
                  <a:gd name="T7" fmla="*/ 242 h 253"/>
                  <a:gd name="T8" fmla="*/ 11 w 165"/>
                  <a:gd name="T9" fmla="*/ 186 h 253"/>
                  <a:gd name="T10" fmla="*/ 28 w 165"/>
                  <a:gd name="T11" fmla="*/ 80 h 253"/>
                  <a:gd name="T12" fmla="*/ 0 w 165"/>
                  <a:gd name="T13" fmla="*/ 0 h 253"/>
                  <a:gd name="T14" fmla="*/ 58 w 165"/>
                  <a:gd name="T15" fmla="*/ 24 h 253"/>
                  <a:gd name="T16" fmla="*/ 58 w 165"/>
                  <a:gd name="T17" fmla="*/ 24 h 253"/>
                  <a:gd name="T18" fmla="*/ 163 w 165"/>
                  <a:gd name="T19" fmla="*/ 136 h 253"/>
                  <a:gd name="T20" fmla="*/ 165 w 165"/>
                  <a:gd name="T21" fmla="*/ 13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" h="253">
                    <a:moveTo>
                      <a:pt x="165" y="135"/>
                    </a:moveTo>
                    <a:cubicBezTo>
                      <a:pt x="163" y="189"/>
                      <a:pt x="163" y="189"/>
                      <a:pt x="163" y="189"/>
                    </a:cubicBezTo>
                    <a:cubicBezTo>
                      <a:pt x="163" y="235"/>
                      <a:pt x="109" y="253"/>
                      <a:pt x="68" y="249"/>
                    </a:cubicBezTo>
                    <a:cubicBezTo>
                      <a:pt x="4" y="242"/>
                      <a:pt x="4" y="242"/>
                      <a:pt x="4" y="242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4" y="88"/>
                      <a:pt x="99" y="139"/>
                      <a:pt x="163" y="136"/>
                    </a:cubicBezTo>
                    <a:lnTo>
                      <a:pt x="165" y="135"/>
                    </a:lnTo>
                    <a:close/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íṥ1îďê"/>
              <p:cNvSpPr/>
              <p:nvPr/>
            </p:nvSpPr>
            <p:spPr bwMode="auto">
              <a:xfrm>
                <a:off x="4578821" y="970167"/>
                <a:ext cx="89297" cy="133350"/>
              </a:xfrm>
              <a:custGeom>
                <a:avLst/>
                <a:gdLst>
                  <a:gd name="T0" fmla="*/ 47 w 58"/>
                  <a:gd name="T1" fmla="*/ 0 h 87"/>
                  <a:gd name="T2" fmla="*/ 58 w 58"/>
                  <a:gd name="T3" fmla="*/ 12 h 87"/>
                  <a:gd name="T4" fmla="*/ 58 w 58"/>
                  <a:gd name="T5" fmla="*/ 52 h 87"/>
                  <a:gd name="T6" fmla="*/ 58 w 58"/>
                  <a:gd name="T7" fmla="*/ 87 h 87"/>
                  <a:gd name="T8" fmla="*/ 44 w 58"/>
                  <a:gd name="T9" fmla="*/ 87 h 87"/>
                  <a:gd name="T10" fmla="*/ 41 w 58"/>
                  <a:gd name="T11" fmla="*/ 87 h 87"/>
                  <a:gd name="T12" fmla="*/ 0 w 58"/>
                  <a:gd name="T13" fmla="*/ 42 h 87"/>
                  <a:gd name="T14" fmla="*/ 13 w 58"/>
                  <a:gd name="T15" fmla="*/ 12 h 87"/>
                  <a:gd name="T16" fmla="*/ 41 w 58"/>
                  <a:gd name="T17" fmla="*/ 0 h 87"/>
                  <a:gd name="T18" fmla="*/ 41 w 58"/>
                  <a:gd name="T19" fmla="*/ 0 h 87"/>
                  <a:gd name="T20" fmla="*/ 44 w 58"/>
                  <a:gd name="T21" fmla="*/ 0 h 87"/>
                  <a:gd name="T22" fmla="*/ 47 w 58"/>
                  <a:gd name="T2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87">
                    <a:moveTo>
                      <a:pt x="47" y="0"/>
                    </a:moveTo>
                    <a:cubicBezTo>
                      <a:pt x="53" y="0"/>
                      <a:pt x="58" y="5"/>
                      <a:pt x="58" y="1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43" y="87"/>
                      <a:pt x="42" y="87"/>
                      <a:pt x="41" y="87"/>
                    </a:cubicBezTo>
                    <a:cubicBezTo>
                      <a:pt x="18" y="85"/>
                      <a:pt x="0" y="65"/>
                      <a:pt x="0" y="42"/>
                    </a:cubicBezTo>
                    <a:cubicBezTo>
                      <a:pt x="0" y="30"/>
                      <a:pt x="5" y="20"/>
                      <a:pt x="13" y="12"/>
                    </a:cubicBezTo>
                    <a:cubicBezTo>
                      <a:pt x="20" y="5"/>
                      <a:pt x="30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3" y="0"/>
                      <a:pt x="44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ïŝľídé"/>
              <p:cNvSpPr/>
              <p:nvPr/>
            </p:nvSpPr>
            <p:spPr bwMode="auto">
              <a:xfrm>
                <a:off x="4014464" y="2773964"/>
                <a:ext cx="569119" cy="104775"/>
              </a:xfrm>
              <a:prstGeom prst="rect">
                <a:avLst/>
              </a:pr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iṩľîḋe"/>
              <p:cNvSpPr/>
              <p:nvPr/>
            </p:nvSpPr>
            <p:spPr bwMode="auto">
              <a:xfrm>
                <a:off x="3820393" y="3753848"/>
                <a:ext cx="0" cy="40481"/>
              </a:xfrm>
              <a:custGeom>
                <a:avLst/>
                <a:gdLst>
                  <a:gd name="T0" fmla="*/ 0 h 34"/>
                  <a:gd name="T1" fmla="*/ 34 h 34"/>
                  <a:gd name="T2" fmla="*/ 0 h 3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">
                    <a:moveTo>
                      <a:pt x="0" y="0"/>
                    </a:move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3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íṥḷide"/>
              <p:cNvSpPr/>
              <p:nvPr/>
            </p:nvSpPr>
            <p:spPr bwMode="auto">
              <a:xfrm>
                <a:off x="3820393" y="3753848"/>
                <a:ext cx="0" cy="4048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íSļïďè"/>
              <p:cNvSpPr/>
              <p:nvPr/>
            </p:nvSpPr>
            <p:spPr bwMode="auto">
              <a:xfrm>
                <a:off x="6192118" y="2783489"/>
                <a:ext cx="522685" cy="104775"/>
              </a:xfrm>
              <a:prstGeom prst="rect">
                <a:avLst/>
              </a:prstGeom>
              <a:solidFill>
                <a:srgbClr val="716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íṣļîďé"/>
              <p:cNvSpPr/>
              <p:nvPr/>
            </p:nvSpPr>
            <p:spPr bwMode="auto">
              <a:xfrm>
                <a:off x="6630268" y="2425111"/>
                <a:ext cx="117872" cy="1479947"/>
              </a:xfrm>
              <a:prstGeom prst="rect">
                <a:avLst/>
              </a:prstGeom>
              <a:solidFill>
                <a:srgbClr val="716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íṥḷiḋè"/>
              <p:cNvSpPr/>
              <p:nvPr/>
            </p:nvSpPr>
            <p:spPr bwMode="auto">
              <a:xfrm>
                <a:off x="6152827" y="2417967"/>
                <a:ext cx="119062" cy="1487090"/>
              </a:xfrm>
              <a:prstGeom prst="rect">
                <a:avLst/>
              </a:prstGeom>
              <a:solidFill>
                <a:srgbClr val="B1A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ïŝḷiḑê"/>
              <p:cNvSpPr/>
              <p:nvPr/>
            </p:nvSpPr>
            <p:spPr bwMode="auto">
              <a:xfrm>
                <a:off x="6152827" y="2357245"/>
                <a:ext cx="119062" cy="634603"/>
              </a:xfrm>
              <a:prstGeom prst="rect">
                <a:avLst/>
              </a:prstGeom>
              <a:solidFill>
                <a:srgbClr val="716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ïŝlîdê"/>
              <p:cNvSpPr/>
              <p:nvPr/>
            </p:nvSpPr>
            <p:spPr bwMode="auto">
              <a:xfrm>
                <a:off x="3346524" y="2783489"/>
                <a:ext cx="521494" cy="104775"/>
              </a:xfrm>
              <a:prstGeom prst="rect">
                <a:avLst/>
              </a:prstGeom>
              <a:solidFill>
                <a:srgbClr val="716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ïśľiḋê"/>
              <p:cNvSpPr/>
              <p:nvPr/>
            </p:nvSpPr>
            <p:spPr bwMode="auto">
              <a:xfrm>
                <a:off x="3783483" y="2425111"/>
                <a:ext cx="120253" cy="1479947"/>
              </a:xfrm>
              <a:prstGeom prst="rect">
                <a:avLst/>
              </a:prstGeom>
              <a:solidFill>
                <a:srgbClr val="716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í$ḷidé"/>
              <p:cNvSpPr/>
              <p:nvPr/>
            </p:nvSpPr>
            <p:spPr bwMode="auto">
              <a:xfrm>
                <a:off x="3307233" y="2417967"/>
                <a:ext cx="120253" cy="1487090"/>
              </a:xfrm>
              <a:prstGeom prst="rect">
                <a:avLst/>
              </a:prstGeom>
              <a:solidFill>
                <a:srgbClr val="716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iṡľïḋé"/>
              <p:cNvSpPr/>
              <p:nvPr/>
            </p:nvSpPr>
            <p:spPr bwMode="auto">
              <a:xfrm>
                <a:off x="5502746" y="1430939"/>
                <a:ext cx="391716" cy="842963"/>
              </a:xfrm>
              <a:prstGeom prst="rect">
                <a:avLst/>
              </a:prstGeom>
              <a:solidFill>
                <a:srgbClr val="585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ṡlídè"/>
              <p:cNvSpPr/>
              <p:nvPr/>
            </p:nvSpPr>
            <p:spPr bwMode="auto">
              <a:xfrm>
                <a:off x="5502746" y="1430939"/>
                <a:ext cx="391716" cy="842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íṡļïḓè"/>
              <p:cNvSpPr/>
              <p:nvPr/>
            </p:nvSpPr>
            <p:spPr bwMode="auto">
              <a:xfrm>
                <a:off x="5024114" y="1159476"/>
                <a:ext cx="1287066" cy="838200"/>
              </a:xfrm>
              <a:custGeom>
                <a:avLst/>
                <a:gdLst>
                  <a:gd name="T0" fmla="*/ 837 w 837"/>
                  <a:gd name="T1" fmla="*/ 545 h 545"/>
                  <a:gd name="T2" fmla="*/ 0 w 837"/>
                  <a:gd name="T3" fmla="*/ 545 h 545"/>
                  <a:gd name="T4" fmla="*/ 0 w 837"/>
                  <a:gd name="T5" fmla="*/ 34 h 545"/>
                  <a:gd name="T6" fmla="*/ 33 w 837"/>
                  <a:gd name="T7" fmla="*/ 0 h 545"/>
                  <a:gd name="T8" fmla="*/ 803 w 837"/>
                  <a:gd name="T9" fmla="*/ 0 h 545"/>
                  <a:gd name="T10" fmla="*/ 837 w 837"/>
                  <a:gd name="T11" fmla="*/ 34 h 545"/>
                  <a:gd name="T12" fmla="*/ 837 w 837"/>
                  <a:gd name="T13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7" h="545">
                    <a:moveTo>
                      <a:pt x="837" y="545"/>
                    </a:moveTo>
                    <a:cubicBezTo>
                      <a:pt x="0" y="545"/>
                      <a:pt x="0" y="545"/>
                      <a:pt x="0" y="54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803" y="0"/>
                      <a:pt x="803" y="0"/>
                      <a:pt x="803" y="0"/>
                    </a:cubicBezTo>
                    <a:cubicBezTo>
                      <a:pt x="822" y="0"/>
                      <a:pt x="837" y="15"/>
                      <a:pt x="837" y="34"/>
                    </a:cubicBezTo>
                    <a:cubicBezTo>
                      <a:pt x="837" y="545"/>
                      <a:pt x="837" y="545"/>
                      <a:pt x="837" y="545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iŝľïḓé"/>
              <p:cNvSpPr/>
              <p:nvPr/>
            </p:nvSpPr>
            <p:spPr bwMode="auto">
              <a:xfrm>
                <a:off x="5012208" y="1975055"/>
                <a:ext cx="1287066" cy="148828"/>
              </a:xfrm>
              <a:custGeom>
                <a:avLst/>
                <a:gdLst>
                  <a:gd name="T0" fmla="*/ 766 w 837"/>
                  <a:gd name="T1" fmla="*/ 97 h 97"/>
                  <a:gd name="T2" fmla="*/ 70 w 837"/>
                  <a:gd name="T3" fmla="*/ 97 h 97"/>
                  <a:gd name="T4" fmla="*/ 0 w 837"/>
                  <a:gd name="T5" fmla="*/ 27 h 97"/>
                  <a:gd name="T6" fmla="*/ 0 w 837"/>
                  <a:gd name="T7" fmla="*/ 0 h 97"/>
                  <a:gd name="T8" fmla="*/ 837 w 837"/>
                  <a:gd name="T9" fmla="*/ 0 h 97"/>
                  <a:gd name="T10" fmla="*/ 837 w 837"/>
                  <a:gd name="T11" fmla="*/ 27 h 97"/>
                  <a:gd name="T12" fmla="*/ 766 w 837"/>
                  <a:gd name="T1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7" h="97">
                    <a:moveTo>
                      <a:pt x="766" y="97"/>
                    </a:moveTo>
                    <a:cubicBezTo>
                      <a:pt x="70" y="97"/>
                      <a:pt x="70" y="97"/>
                      <a:pt x="70" y="97"/>
                    </a:cubicBezTo>
                    <a:cubicBezTo>
                      <a:pt x="31" y="97"/>
                      <a:pt x="0" y="66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837" y="27"/>
                      <a:pt x="837" y="27"/>
                      <a:pt x="837" y="27"/>
                    </a:cubicBezTo>
                    <a:cubicBezTo>
                      <a:pt x="837" y="66"/>
                      <a:pt x="805" y="97"/>
                      <a:pt x="766" y="97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i$lïḓe"/>
              <p:cNvSpPr/>
              <p:nvPr/>
            </p:nvSpPr>
            <p:spPr bwMode="auto">
              <a:xfrm>
                <a:off x="4980062" y="1159476"/>
                <a:ext cx="1287066" cy="838200"/>
              </a:xfrm>
              <a:custGeom>
                <a:avLst/>
                <a:gdLst>
                  <a:gd name="T0" fmla="*/ 837 w 837"/>
                  <a:gd name="T1" fmla="*/ 34 h 545"/>
                  <a:gd name="T2" fmla="*/ 837 w 837"/>
                  <a:gd name="T3" fmla="*/ 545 h 545"/>
                  <a:gd name="T4" fmla="*/ 0 w 837"/>
                  <a:gd name="T5" fmla="*/ 545 h 545"/>
                  <a:gd name="T6" fmla="*/ 0 w 837"/>
                  <a:gd name="T7" fmla="*/ 34 h 545"/>
                  <a:gd name="T8" fmla="*/ 33 w 837"/>
                  <a:gd name="T9" fmla="*/ 0 h 545"/>
                  <a:gd name="T10" fmla="*/ 804 w 837"/>
                  <a:gd name="T11" fmla="*/ 0 h 545"/>
                  <a:gd name="T12" fmla="*/ 837 w 837"/>
                  <a:gd name="T13" fmla="*/ 34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7" h="545">
                    <a:moveTo>
                      <a:pt x="837" y="34"/>
                    </a:moveTo>
                    <a:cubicBezTo>
                      <a:pt x="837" y="545"/>
                      <a:pt x="837" y="545"/>
                      <a:pt x="837" y="545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822" y="0"/>
                      <a:pt x="837" y="15"/>
                      <a:pt x="837" y="34"/>
                    </a:cubicBezTo>
                  </a:path>
                </a:pathLst>
              </a:custGeom>
              <a:solidFill>
                <a:srgbClr val="767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îšḷide"/>
              <p:cNvSpPr/>
              <p:nvPr/>
            </p:nvSpPr>
            <p:spPr bwMode="auto">
              <a:xfrm>
                <a:off x="5026496" y="1205911"/>
                <a:ext cx="1193006" cy="723900"/>
              </a:xfrm>
              <a:custGeom>
                <a:avLst/>
                <a:gdLst>
                  <a:gd name="T0" fmla="*/ 776 w 776"/>
                  <a:gd name="T1" fmla="*/ 3 h 471"/>
                  <a:gd name="T2" fmla="*/ 776 w 776"/>
                  <a:gd name="T3" fmla="*/ 468 h 471"/>
                  <a:gd name="T4" fmla="*/ 773 w 776"/>
                  <a:gd name="T5" fmla="*/ 471 h 471"/>
                  <a:gd name="T6" fmla="*/ 3 w 776"/>
                  <a:gd name="T7" fmla="*/ 471 h 471"/>
                  <a:gd name="T8" fmla="*/ 0 w 776"/>
                  <a:gd name="T9" fmla="*/ 468 h 471"/>
                  <a:gd name="T10" fmla="*/ 0 w 776"/>
                  <a:gd name="T11" fmla="*/ 3 h 471"/>
                  <a:gd name="T12" fmla="*/ 3 w 776"/>
                  <a:gd name="T13" fmla="*/ 0 h 471"/>
                  <a:gd name="T14" fmla="*/ 773 w 776"/>
                  <a:gd name="T15" fmla="*/ 0 h 471"/>
                  <a:gd name="T16" fmla="*/ 776 w 776"/>
                  <a:gd name="T17" fmla="*/ 3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6" h="471">
                    <a:moveTo>
                      <a:pt x="776" y="3"/>
                    </a:moveTo>
                    <a:cubicBezTo>
                      <a:pt x="776" y="468"/>
                      <a:pt x="776" y="468"/>
                      <a:pt x="776" y="468"/>
                    </a:cubicBezTo>
                    <a:cubicBezTo>
                      <a:pt x="776" y="470"/>
                      <a:pt x="775" y="471"/>
                      <a:pt x="773" y="471"/>
                    </a:cubicBezTo>
                    <a:cubicBezTo>
                      <a:pt x="3" y="471"/>
                      <a:pt x="3" y="471"/>
                      <a:pt x="3" y="471"/>
                    </a:cubicBezTo>
                    <a:cubicBezTo>
                      <a:pt x="2" y="471"/>
                      <a:pt x="0" y="470"/>
                      <a:pt x="0" y="46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773" y="0"/>
                      <a:pt x="773" y="0"/>
                      <a:pt x="773" y="0"/>
                    </a:cubicBezTo>
                    <a:cubicBezTo>
                      <a:pt x="775" y="0"/>
                      <a:pt x="776" y="1"/>
                      <a:pt x="776" y="3"/>
                    </a:cubicBezTo>
                  </a:path>
                </a:pathLst>
              </a:custGeom>
              <a:solidFill>
                <a:srgbClr val="1F34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í$ľíḋê"/>
              <p:cNvSpPr/>
              <p:nvPr/>
            </p:nvSpPr>
            <p:spPr bwMode="auto">
              <a:xfrm>
                <a:off x="4980062" y="1975055"/>
                <a:ext cx="1287066" cy="148828"/>
              </a:xfrm>
              <a:custGeom>
                <a:avLst/>
                <a:gdLst>
                  <a:gd name="T0" fmla="*/ 837 w 837"/>
                  <a:gd name="T1" fmla="*/ 0 h 97"/>
                  <a:gd name="T2" fmla="*/ 837 w 837"/>
                  <a:gd name="T3" fmla="*/ 27 h 97"/>
                  <a:gd name="T4" fmla="*/ 796 w 837"/>
                  <a:gd name="T5" fmla="*/ 91 h 97"/>
                  <a:gd name="T6" fmla="*/ 766 w 837"/>
                  <a:gd name="T7" fmla="*/ 97 h 97"/>
                  <a:gd name="T8" fmla="*/ 70 w 837"/>
                  <a:gd name="T9" fmla="*/ 97 h 97"/>
                  <a:gd name="T10" fmla="*/ 0 w 837"/>
                  <a:gd name="T11" fmla="*/ 27 h 97"/>
                  <a:gd name="T12" fmla="*/ 0 w 837"/>
                  <a:gd name="T13" fmla="*/ 0 h 97"/>
                  <a:gd name="T14" fmla="*/ 837 w 837"/>
                  <a:gd name="T1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7" h="97">
                    <a:moveTo>
                      <a:pt x="837" y="0"/>
                    </a:moveTo>
                    <a:cubicBezTo>
                      <a:pt x="837" y="27"/>
                      <a:pt x="837" y="27"/>
                      <a:pt x="837" y="27"/>
                    </a:cubicBezTo>
                    <a:cubicBezTo>
                      <a:pt x="837" y="55"/>
                      <a:pt x="820" y="79"/>
                      <a:pt x="796" y="91"/>
                    </a:cubicBezTo>
                    <a:cubicBezTo>
                      <a:pt x="787" y="95"/>
                      <a:pt x="777" y="97"/>
                      <a:pt x="766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31" y="97"/>
                      <a:pt x="0" y="66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37" y="0"/>
                      <a:pt x="837" y="0"/>
                      <a:pt x="837" y="0"/>
                    </a:cubicBezTo>
                  </a:path>
                </a:pathLst>
              </a:custGeom>
              <a:solidFill>
                <a:srgbClr val="ABA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ïṩḻïde"/>
              <p:cNvSpPr/>
              <p:nvPr/>
            </p:nvSpPr>
            <p:spPr bwMode="auto">
              <a:xfrm>
                <a:off x="5332487" y="2239373"/>
                <a:ext cx="582216" cy="58340"/>
              </a:xfrm>
              <a:custGeom>
                <a:avLst/>
                <a:gdLst>
                  <a:gd name="T0" fmla="*/ 360 w 379"/>
                  <a:gd name="T1" fmla="*/ 38 h 38"/>
                  <a:gd name="T2" fmla="*/ 19 w 379"/>
                  <a:gd name="T3" fmla="*/ 38 h 38"/>
                  <a:gd name="T4" fmla="*/ 0 w 379"/>
                  <a:gd name="T5" fmla="*/ 19 h 38"/>
                  <a:gd name="T6" fmla="*/ 19 w 379"/>
                  <a:gd name="T7" fmla="*/ 0 h 38"/>
                  <a:gd name="T8" fmla="*/ 360 w 379"/>
                  <a:gd name="T9" fmla="*/ 0 h 38"/>
                  <a:gd name="T10" fmla="*/ 379 w 379"/>
                  <a:gd name="T11" fmla="*/ 19 h 38"/>
                  <a:gd name="T12" fmla="*/ 360 w 379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38">
                    <a:moveTo>
                      <a:pt x="360" y="38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8" y="38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371" y="0"/>
                      <a:pt x="379" y="8"/>
                      <a:pt x="379" y="19"/>
                    </a:cubicBezTo>
                    <a:cubicBezTo>
                      <a:pt x="379" y="29"/>
                      <a:pt x="371" y="38"/>
                      <a:pt x="360" y="38"/>
                    </a:cubicBezTo>
                    <a:close/>
                  </a:path>
                </a:pathLst>
              </a:custGeom>
              <a:solidFill>
                <a:srgbClr val="4A4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îşľíḍe"/>
              <p:cNvSpPr/>
              <p:nvPr/>
            </p:nvSpPr>
            <p:spPr bwMode="auto">
              <a:xfrm>
                <a:off x="5195564" y="2291761"/>
                <a:ext cx="1653778" cy="133350"/>
              </a:xfrm>
              <a:custGeom>
                <a:avLst/>
                <a:gdLst>
                  <a:gd name="T0" fmla="*/ 1076 w 1076"/>
                  <a:gd name="T1" fmla="*/ 87 h 87"/>
                  <a:gd name="T2" fmla="*/ 0 w 1076"/>
                  <a:gd name="T3" fmla="*/ 87 h 87"/>
                  <a:gd name="T4" fmla="*/ 0 w 1076"/>
                  <a:gd name="T5" fmla="*/ 31 h 87"/>
                  <a:gd name="T6" fmla="*/ 30 w 1076"/>
                  <a:gd name="T7" fmla="*/ 0 h 87"/>
                  <a:gd name="T8" fmla="*/ 1046 w 1076"/>
                  <a:gd name="T9" fmla="*/ 0 h 87"/>
                  <a:gd name="T10" fmla="*/ 1076 w 1076"/>
                  <a:gd name="T11" fmla="*/ 31 h 87"/>
                  <a:gd name="T12" fmla="*/ 1076 w 1076"/>
                  <a:gd name="T1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6" h="87">
                    <a:moveTo>
                      <a:pt x="1076" y="87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1046" y="0"/>
                      <a:pt x="1046" y="0"/>
                      <a:pt x="1046" y="0"/>
                    </a:cubicBezTo>
                    <a:cubicBezTo>
                      <a:pt x="1062" y="0"/>
                      <a:pt x="1076" y="14"/>
                      <a:pt x="1076" y="31"/>
                    </a:cubicBezTo>
                    <a:lnTo>
                      <a:pt x="1076" y="87"/>
                    </a:lnTo>
                    <a:close/>
                  </a:path>
                </a:pathLst>
              </a:custGeom>
              <a:solidFill>
                <a:srgbClr val="E79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işľiḍè"/>
              <p:cNvSpPr/>
              <p:nvPr/>
            </p:nvSpPr>
            <p:spPr bwMode="auto">
              <a:xfrm>
                <a:off x="3181027" y="2291761"/>
                <a:ext cx="3186112" cy="133350"/>
              </a:xfrm>
              <a:custGeom>
                <a:avLst/>
                <a:gdLst>
                  <a:gd name="T0" fmla="*/ 2072 w 2072"/>
                  <a:gd name="T1" fmla="*/ 31 h 87"/>
                  <a:gd name="T2" fmla="*/ 2072 w 2072"/>
                  <a:gd name="T3" fmla="*/ 87 h 87"/>
                  <a:gd name="T4" fmla="*/ 0 w 2072"/>
                  <a:gd name="T5" fmla="*/ 87 h 87"/>
                  <a:gd name="T6" fmla="*/ 0 w 2072"/>
                  <a:gd name="T7" fmla="*/ 31 h 87"/>
                  <a:gd name="T8" fmla="*/ 30 w 2072"/>
                  <a:gd name="T9" fmla="*/ 0 h 87"/>
                  <a:gd name="T10" fmla="*/ 2042 w 2072"/>
                  <a:gd name="T11" fmla="*/ 0 h 87"/>
                  <a:gd name="T12" fmla="*/ 2072 w 2072"/>
                  <a:gd name="T13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2" h="87">
                    <a:moveTo>
                      <a:pt x="2072" y="31"/>
                    </a:moveTo>
                    <a:cubicBezTo>
                      <a:pt x="2072" y="87"/>
                      <a:pt x="2072" y="87"/>
                      <a:pt x="2072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0" y="0"/>
                    </a:cubicBezTo>
                    <a:cubicBezTo>
                      <a:pt x="2042" y="0"/>
                      <a:pt x="2042" y="0"/>
                      <a:pt x="2042" y="0"/>
                    </a:cubicBezTo>
                    <a:cubicBezTo>
                      <a:pt x="2059" y="0"/>
                      <a:pt x="2072" y="14"/>
                      <a:pt x="2072" y="31"/>
                    </a:cubicBezTo>
                    <a:close/>
                  </a:path>
                </a:pathLst>
              </a:custGeom>
              <a:solidFill>
                <a:srgbClr val="A548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iṥľîḍe"/>
              <p:cNvSpPr/>
              <p:nvPr/>
            </p:nvSpPr>
            <p:spPr bwMode="auto">
              <a:xfrm>
                <a:off x="4584774" y="2291761"/>
                <a:ext cx="860822" cy="133350"/>
              </a:xfrm>
              <a:custGeom>
                <a:avLst/>
                <a:gdLst>
                  <a:gd name="T0" fmla="*/ 560 w 560"/>
                  <a:gd name="T1" fmla="*/ 0 h 87"/>
                  <a:gd name="T2" fmla="*/ 507 w 560"/>
                  <a:gd name="T3" fmla="*/ 87 h 87"/>
                  <a:gd name="T4" fmla="*/ 0 w 560"/>
                  <a:gd name="T5" fmla="*/ 87 h 87"/>
                  <a:gd name="T6" fmla="*/ 7 w 560"/>
                  <a:gd name="T7" fmla="*/ 0 h 87"/>
                  <a:gd name="T8" fmla="*/ 560 w 560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0" h="87">
                    <a:moveTo>
                      <a:pt x="560" y="0"/>
                    </a:moveTo>
                    <a:cubicBezTo>
                      <a:pt x="543" y="27"/>
                      <a:pt x="524" y="59"/>
                      <a:pt x="507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843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íṡľîḋé"/>
              <p:cNvSpPr/>
              <p:nvPr/>
            </p:nvSpPr>
            <p:spPr bwMode="auto">
              <a:xfrm>
                <a:off x="4858618" y="3824095"/>
                <a:ext cx="423862" cy="148828"/>
              </a:xfrm>
              <a:custGeom>
                <a:avLst/>
                <a:gdLst>
                  <a:gd name="T0" fmla="*/ 0 w 276"/>
                  <a:gd name="T1" fmla="*/ 94 h 97"/>
                  <a:gd name="T2" fmla="*/ 249 w 276"/>
                  <a:gd name="T3" fmla="*/ 97 h 97"/>
                  <a:gd name="T4" fmla="*/ 276 w 276"/>
                  <a:gd name="T5" fmla="*/ 70 h 97"/>
                  <a:gd name="T6" fmla="*/ 258 w 276"/>
                  <a:gd name="T7" fmla="*/ 45 h 97"/>
                  <a:gd name="T8" fmla="*/ 135 w 276"/>
                  <a:gd name="T9" fmla="*/ 0 h 97"/>
                  <a:gd name="T10" fmla="*/ 1 w 276"/>
                  <a:gd name="T11" fmla="*/ 2 h 97"/>
                  <a:gd name="T12" fmla="*/ 0 w 276"/>
                  <a:gd name="T13" fmla="*/ 9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97">
                    <a:moveTo>
                      <a:pt x="0" y="94"/>
                    </a:moveTo>
                    <a:cubicBezTo>
                      <a:pt x="249" y="97"/>
                      <a:pt x="249" y="97"/>
                      <a:pt x="249" y="97"/>
                    </a:cubicBezTo>
                    <a:cubicBezTo>
                      <a:pt x="263" y="97"/>
                      <a:pt x="276" y="85"/>
                      <a:pt x="276" y="70"/>
                    </a:cubicBezTo>
                    <a:cubicBezTo>
                      <a:pt x="276" y="59"/>
                      <a:pt x="269" y="48"/>
                      <a:pt x="258" y="45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7F3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îSḻïḋê"/>
              <p:cNvSpPr/>
              <p:nvPr/>
            </p:nvSpPr>
            <p:spPr bwMode="auto">
              <a:xfrm>
                <a:off x="4860999" y="3953873"/>
                <a:ext cx="415528" cy="29765"/>
              </a:xfrm>
              <a:custGeom>
                <a:avLst/>
                <a:gdLst>
                  <a:gd name="T0" fmla="*/ 251 w 270"/>
                  <a:gd name="T1" fmla="*/ 19 h 19"/>
                  <a:gd name="T2" fmla="*/ 0 w 270"/>
                  <a:gd name="T3" fmla="*/ 18 h 19"/>
                  <a:gd name="T4" fmla="*/ 0 w 270"/>
                  <a:gd name="T5" fmla="*/ 0 h 19"/>
                  <a:gd name="T6" fmla="*/ 270 w 270"/>
                  <a:gd name="T7" fmla="*/ 1 h 19"/>
                  <a:gd name="T8" fmla="*/ 251 w 27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9">
                    <a:moveTo>
                      <a:pt x="251" y="19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0" y="1"/>
                      <a:pt x="270" y="1"/>
                      <a:pt x="270" y="1"/>
                    </a:cubicBezTo>
                    <a:cubicBezTo>
                      <a:pt x="270" y="11"/>
                      <a:pt x="261" y="19"/>
                      <a:pt x="251" y="19"/>
                    </a:cubicBezTo>
                    <a:close/>
                  </a:path>
                </a:pathLst>
              </a:cu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îṥľîḍê"/>
              <p:cNvSpPr/>
              <p:nvPr/>
            </p:nvSpPr>
            <p:spPr bwMode="auto">
              <a:xfrm flipV="1">
                <a:off x="5061024" y="3832430"/>
                <a:ext cx="45244" cy="47625"/>
              </a:xfrm>
              <a:prstGeom prst="line">
                <a:avLst/>
              </a:prstGeom>
              <a:noFill/>
              <a:ln w="11113" cap="rnd">
                <a:solidFill>
                  <a:srgbClr val="08134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îsľîḋé"/>
              <p:cNvSpPr/>
              <p:nvPr/>
            </p:nvSpPr>
            <p:spPr bwMode="auto">
              <a:xfrm flipV="1">
                <a:off x="5095552" y="3846717"/>
                <a:ext cx="44053" cy="47625"/>
              </a:xfrm>
              <a:prstGeom prst="line">
                <a:avLst/>
              </a:prstGeom>
              <a:noFill/>
              <a:ln w="11113" cap="rnd">
                <a:solidFill>
                  <a:srgbClr val="08134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iṧļîdé"/>
              <p:cNvSpPr/>
              <p:nvPr/>
            </p:nvSpPr>
            <p:spPr bwMode="auto">
              <a:xfrm flipV="1">
                <a:off x="5126508" y="3858623"/>
                <a:ext cx="50006" cy="53578"/>
              </a:xfrm>
              <a:prstGeom prst="line">
                <a:avLst/>
              </a:prstGeom>
              <a:noFill/>
              <a:ln w="11113" cap="rnd">
                <a:solidFill>
                  <a:srgbClr val="08134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iśḷíḍè"/>
              <p:cNvSpPr/>
              <p:nvPr/>
            </p:nvSpPr>
            <p:spPr bwMode="auto">
              <a:xfrm>
                <a:off x="4337124" y="2670380"/>
                <a:ext cx="767953" cy="1171575"/>
              </a:xfrm>
              <a:custGeom>
                <a:avLst/>
                <a:gdLst>
                  <a:gd name="T0" fmla="*/ 330 w 499"/>
                  <a:gd name="T1" fmla="*/ 762 h 762"/>
                  <a:gd name="T2" fmla="*/ 322 w 499"/>
                  <a:gd name="T3" fmla="*/ 250 h 762"/>
                  <a:gd name="T4" fmla="*/ 0 w 499"/>
                  <a:gd name="T5" fmla="*/ 154 h 762"/>
                  <a:gd name="T6" fmla="*/ 71 w 499"/>
                  <a:gd name="T7" fmla="*/ 0 h 762"/>
                  <a:gd name="T8" fmla="*/ 460 w 499"/>
                  <a:gd name="T9" fmla="*/ 169 h 762"/>
                  <a:gd name="T10" fmla="*/ 490 w 499"/>
                  <a:gd name="T11" fmla="*/ 524 h 762"/>
                  <a:gd name="T12" fmla="*/ 478 w 499"/>
                  <a:gd name="T13" fmla="*/ 756 h 762"/>
                  <a:gd name="T14" fmla="*/ 330 w 499"/>
                  <a:gd name="T15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762">
                    <a:moveTo>
                      <a:pt x="330" y="762"/>
                    </a:moveTo>
                    <a:cubicBezTo>
                      <a:pt x="345" y="520"/>
                      <a:pt x="341" y="295"/>
                      <a:pt x="322" y="250"/>
                    </a:cubicBezTo>
                    <a:cubicBezTo>
                      <a:pt x="303" y="222"/>
                      <a:pt x="151" y="160"/>
                      <a:pt x="0" y="15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269" y="10"/>
                      <a:pt x="411" y="84"/>
                      <a:pt x="460" y="169"/>
                    </a:cubicBezTo>
                    <a:cubicBezTo>
                      <a:pt x="481" y="205"/>
                      <a:pt x="499" y="277"/>
                      <a:pt x="490" y="524"/>
                    </a:cubicBezTo>
                    <a:cubicBezTo>
                      <a:pt x="484" y="654"/>
                      <a:pt x="478" y="756"/>
                      <a:pt x="478" y="756"/>
                    </a:cubicBezTo>
                    <a:lnTo>
                      <a:pt x="330" y="762"/>
                    </a:lnTo>
                    <a:close/>
                  </a:path>
                </a:pathLst>
              </a:custGeom>
              <a:solidFill>
                <a:srgbClr val="1C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" name="îS1íde"/>
              <p:cNvSpPr/>
              <p:nvPr/>
            </p:nvSpPr>
            <p:spPr bwMode="auto">
              <a:xfrm>
                <a:off x="5197946" y="3832430"/>
                <a:ext cx="425053" cy="147638"/>
              </a:xfrm>
              <a:custGeom>
                <a:avLst/>
                <a:gdLst>
                  <a:gd name="T0" fmla="*/ 0 w 276"/>
                  <a:gd name="T1" fmla="*/ 94 h 96"/>
                  <a:gd name="T2" fmla="*/ 249 w 276"/>
                  <a:gd name="T3" fmla="*/ 96 h 96"/>
                  <a:gd name="T4" fmla="*/ 276 w 276"/>
                  <a:gd name="T5" fmla="*/ 69 h 96"/>
                  <a:gd name="T6" fmla="*/ 258 w 276"/>
                  <a:gd name="T7" fmla="*/ 44 h 96"/>
                  <a:gd name="T8" fmla="*/ 135 w 276"/>
                  <a:gd name="T9" fmla="*/ 0 h 96"/>
                  <a:gd name="T10" fmla="*/ 1 w 276"/>
                  <a:gd name="T11" fmla="*/ 2 h 96"/>
                  <a:gd name="T12" fmla="*/ 0 w 276"/>
                  <a:gd name="T13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96">
                    <a:moveTo>
                      <a:pt x="0" y="94"/>
                    </a:moveTo>
                    <a:cubicBezTo>
                      <a:pt x="249" y="96"/>
                      <a:pt x="249" y="96"/>
                      <a:pt x="249" y="96"/>
                    </a:cubicBezTo>
                    <a:cubicBezTo>
                      <a:pt x="264" y="96"/>
                      <a:pt x="276" y="84"/>
                      <a:pt x="276" y="69"/>
                    </a:cubicBezTo>
                    <a:cubicBezTo>
                      <a:pt x="276" y="58"/>
                      <a:pt x="269" y="48"/>
                      <a:pt x="258" y="44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A052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îṧlïďé"/>
              <p:cNvSpPr/>
              <p:nvPr/>
            </p:nvSpPr>
            <p:spPr bwMode="auto">
              <a:xfrm>
                <a:off x="5195564" y="3963398"/>
                <a:ext cx="421481" cy="27384"/>
              </a:xfrm>
              <a:custGeom>
                <a:avLst/>
                <a:gdLst>
                  <a:gd name="T0" fmla="*/ 256 w 274"/>
                  <a:gd name="T1" fmla="*/ 18 h 18"/>
                  <a:gd name="T2" fmla="*/ 0 w 274"/>
                  <a:gd name="T3" fmla="*/ 18 h 18"/>
                  <a:gd name="T4" fmla="*/ 0 w 274"/>
                  <a:gd name="T5" fmla="*/ 0 h 18"/>
                  <a:gd name="T6" fmla="*/ 274 w 274"/>
                  <a:gd name="T7" fmla="*/ 0 h 18"/>
                  <a:gd name="T8" fmla="*/ 256 w 27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8">
                    <a:moveTo>
                      <a:pt x="25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4" y="10"/>
                      <a:pt x="266" y="18"/>
                      <a:pt x="256" y="18"/>
                    </a:cubicBezTo>
                    <a:close/>
                  </a:path>
                </a:pathLst>
              </a:cu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5" name="îSḷîďè"/>
              <p:cNvSpPr/>
              <p:nvPr/>
            </p:nvSpPr>
            <p:spPr bwMode="auto">
              <a:xfrm flipV="1">
                <a:off x="5401543" y="3840764"/>
                <a:ext cx="45244" cy="47625"/>
              </a:xfrm>
              <a:prstGeom prst="line">
                <a:avLst/>
              </a:prstGeom>
              <a:noFill/>
              <a:ln w="11113" cap="rnd">
                <a:solidFill>
                  <a:srgbClr val="08134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íṣ1ïḍé"/>
              <p:cNvSpPr/>
              <p:nvPr/>
            </p:nvSpPr>
            <p:spPr bwMode="auto">
              <a:xfrm flipV="1">
                <a:off x="5434880" y="3853861"/>
                <a:ext cx="45244" cy="47625"/>
              </a:xfrm>
              <a:prstGeom prst="line">
                <a:avLst/>
              </a:prstGeom>
              <a:noFill/>
              <a:ln w="11113" cap="rnd">
                <a:solidFill>
                  <a:srgbClr val="08134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7" name="iS1iḑê"/>
              <p:cNvSpPr/>
              <p:nvPr/>
            </p:nvSpPr>
            <p:spPr bwMode="auto">
              <a:xfrm flipV="1">
                <a:off x="5465837" y="3866957"/>
                <a:ext cx="51197" cy="53578"/>
              </a:xfrm>
              <a:prstGeom prst="line">
                <a:avLst/>
              </a:prstGeom>
              <a:noFill/>
              <a:ln w="11113" cap="rnd">
                <a:solidFill>
                  <a:srgbClr val="08134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iś1ïďè"/>
              <p:cNvSpPr/>
              <p:nvPr/>
            </p:nvSpPr>
            <p:spPr bwMode="auto">
              <a:xfrm>
                <a:off x="4676452" y="2670380"/>
                <a:ext cx="767953" cy="1171575"/>
              </a:xfrm>
              <a:custGeom>
                <a:avLst/>
                <a:gdLst>
                  <a:gd name="T0" fmla="*/ 330 w 499"/>
                  <a:gd name="T1" fmla="*/ 762 h 762"/>
                  <a:gd name="T2" fmla="*/ 322 w 499"/>
                  <a:gd name="T3" fmla="*/ 250 h 762"/>
                  <a:gd name="T4" fmla="*/ 0 w 499"/>
                  <a:gd name="T5" fmla="*/ 154 h 762"/>
                  <a:gd name="T6" fmla="*/ 71 w 499"/>
                  <a:gd name="T7" fmla="*/ 0 h 762"/>
                  <a:gd name="T8" fmla="*/ 460 w 499"/>
                  <a:gd name="T9" fmla="*/ 169 h 762"/>
                  <a:gd name="T10" fmla="*/ 490 w 499"/>
                  <a:gd name="T11" fmla="*/ 524 h 762"/>
                  <a:gd name="T12" fmla="*/ 478 w 499"/>
                  <a:gd name="T13" fmla="*/ 756 h 762"/>
                  <a:gd name="T14" fmla="*/ 330 w 499"/>
                  <a:gd name="T15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762">
                    <a:moveTo>
                      <a:pt x="330" y="762"/>
                    </a:moveTo>
                    <a:cubicBezTo>
                      <a:pt x="345" y="520"/>
                      <a:pt x="341" y="295"/>
                      <a:pt x="322" y="250"/>
                    </a:cubicBezTo>
                    <a:cubicBezTo>
                      <a:pt x="303" y="222"/>
                      <a:pt x="151" y="160"/>
                      <a:pt x="0" y="15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269" y="10"/>
                      <a:pt x="411" y="84"/>
                      <a:pt x="460" y="169"/>
                    </a:cubicBezTo>
                    <a:cubicBezTo>
                      <a:pt x="481" y="205"/>
                      <a:pt x="499" y="277"/>
                      <a:pt x="490" y="524"/>
                    </a:cubicBezTo>
                    <a:cubicBezTo>
                      <a:pt x="484" y="654"/>
                      <a:pt x="478" y="756"/>
                      <a:pt x="478" y="756"/>
                    </a:cubicBezTo>
                    <a:lnTo>
                      <a:pt x="330" y="762"/>
                    </a:lnTo>
                    <a:close/>
                  </a:path>
                </a:pathLst>
              </a:custGeom>
              <a:solidFill>
                <a:srgbClr val="1C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ï$1ídé"/>
              <p:cNvSpPr/>
              <p:nvPr/>
            </p:nvSpPr>
            <p:spPr bwMode="auto">
              <a:xfrm>
                <a:off x="4221633" y="2640614"/>
                <a:ext cx="635794" cy="269081"/>
              </a:xfrm>
              <a:custGeom>
                <a:avLst/>
                <a:gdLst>
                  <a:gd name="T0" fmla="*/ 413 w 413"/>
                  <a:gd name="T1" fmla="*/ 63 h 175"/>
                  <a:gd name="T2" fmla="*/ 388 w 413"/>
                  <a:gd name="T3" fmla="*/ 134 h 175"/>
                  <a:gd name="T4" fmla="*/ 301 w 413"/>
                  <a:gd name="T5" fmla="*/ 175 h 175"/>
                  <a:gd name="T6" fmla="*/ 112 w 413"/>
                  <a:gd name="T7" fmla="*/ 175 h 175"/>
                  <a:gd name="T8" fmla="*/ 96 w 413"/>
                  <a:gd name="T9" fmla="*/ 174 h 175"/>
                  <a:gd name="T10" fmla="*/ 57 w 413"/>
                  <a:gd name="T11" fmla="*/ 161 h 175"/>
                  <a:gd name="T12" fmla="*/ 51 w 413"/>
                  <a:gd name="T13" fmla="*/ 157 h 175"/>
                  <a:gd name="T14" fmla="*/ 0 w 413"/>
                  <a:gd name="T15" fmla="*/ 63 h 175"/>
                  <a:gd name="T16" fmla="*/ 3 w 413"/>
                  <a:gd name="T17" fmla="*/ 3 h 175"/>
                  <a:gd name="T18" fmla="*/ 410 w 413"/>
                  <a:gd name="T19" fmla="*/ 0 h 175"/>
                  <a:gd name="T20" fmla="*/ 413 w 413"/>
                  <a:gd name="T21" fmla="*/ 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3" h="175">
                    <a:moveTo>
                      <a:pt x="413" y="63"/>
                    </a:moveTo>
                    <a:cubicBezTo>
                      <a:pt x="413" y="90"/>
                      <a:pt x="404" y="115"/>
                      <a:pt x="388" y="134"/>
                    </a:cubicBezTo>
                    <a:cubicBezTo>
                      <a:pt x="367" y="159"/>
                      <a:pt x="336" y="175"/>
                      <a:pt x="301" y="175"/>
                    </a:cubicBezTo>
                    <a:cubicBezTo>
                      <a:pt x="112" y="175"/>
                      <a:pt x="112" y="175"/>
                      <a:pt x="112" y="175"/>
                    </a:cubicBezTo>
                    <a:cubicBezTo>
                      <a:pt x="107" y="175"/>
                      <a:pt x="101" y="175"/>
                      <a:pt x="96" y="174"/>
                    </a:cubicBezTo>
                    <a:cubicBezTo>
                      <a:pt x="82" y="172"/>
                      <a:pt x="69" y="167"/>
                      <a:pt x="57" y="161"/>
                    </a:cubicBezTo>
                    <a:cubicBezTo>
                      <a:pt x="55" y="160"/>
                      <a:pt x="53" y="158"/>
                      <a:pt x="51" y="157"/>
                    </a:cubicBezTo>
                    <a:cubicBezTo>
                      <a:pt x="20" y="137"/>
                      <a:pt x="0" y="102"/>
                      <a:pt x="0" y="6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10" y="0"/>
                      <a:pt x="410" y="0"/>
                      <a:pt x="410" y="0"/>
                    </a:cubicBezTo>
                    <a:lnTo>
                      <a:pt x="413" y="63"/>
                    </a:lnTo>
                    <a:close/>
                  </a:path>
                </a:pathLst>
              </a:custGeom>
              <a:solidFill>
                <a:srgbClr val="1C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0" name="íṡḻïďê"/>
              <p:cNvSpPr/>
              <p:nvPr/>
            </p:nvSpPr>
            <p:spPr bwMode="auto">
              <a:xfrm>
                <a:off x="5032449" y="2178651"/>
                <a:ext cx="191691" cy="67865"/>
              </a:xfrm>
              <a:custGeom>
                <a:avLst/>
                <a:gdLst>
                  <a:gd name="T0" fmla="*/ 16 w 125"/>
                  <a:gd name="T1" fmla="*/ 43 h 44"/>
                  <a:gd name="T2" fmla="*/ 113 w 125"/>
                  <a:gd name="T3" fmla="*/ 27 h 44"/>
                  <a:gd name="T4" fmla="*/ 124 w 125"/>
                  <a:gd name="T5" fmla="*/ 12 h 44"/>
                  <a:gd name="T6" fmla="*/ 109 w 125"/>
                  <a:gd name="T7" fmla="*/ 2 h 44"/>
                  <a:gd name="T8" fmla="*/ 12 w 125"/>
                  <a:gd name="T9" fmla="*/ 17 h 44"/>
                  <a:gd name="T10" fmla="*/ 1 w 125"/>
                  <a:gd name="T11" fmla="*/ 32 h 44"/>
                  <a:gd name="T12" fmla="*/ 16 w 125"/>
                  <a:gd name="T13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44">
                    <a:moveTo>
                      <a:pt x="16" y="43"/>
                    </a:moveTo>
                    <a:cubicBezTo>
                      <a:pt x="113" y="27"/>
                      <a:pt x="113" y="27"/>
                      <a:pt x="113" y="27"/>
                    </a:cubicBezTo>
                    <a:cubicBezTo>
                      <a:pt x="121" y="26"/>
                      <a:pt x="125" y="20"/>
                      <a:pt x="124" y="12"/>
                    </a:cubicBezTo>
                    <a:cubicBezTo>
                      <a:pt x="123" y="5"/>
                      <a:pt x="116" y="0"/>
                      <a:pt x="109" y="2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5" y="18"/>
                      <a:pt x="0" y="25"/>
                      <a:pt x="1" y="32"/>
                    </a:cubicBezTo>
                    <a:cubicBezTo>
                      <a:pt x="2" y="39"/>
                      <a:pt x="9" y="44"/>
                      <a:pt x="16" y="43"/>
                    </a:cubicBezTo>
                    <a:close/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1" name="ïṡľîdê"/>
              <p:cNvSpPr/>
              <p:nvPr/>
            </p:nvSpPr>
            <p:spPr bwMode="auto">
              <a:xfrm>
                <a:off x="5080074" y="2225086"/>
                <a:ext cx="163116" cy="61913"/>
              </a:xfrm>
              <a:custGeom>
                <a:avLst/>
                <a:gdLst>
                  <a:gd name="T0" fmla="*/ 16 w 106"/>
                  <a:gd name="T1" fmla="*/ 39 h 40"/>
                  <a:gd name="T2" fmla="*/ 94 w 106"/>
                  <a:gd name="T3" fmla="*/ 27 h 40"/>
                  <a:gd name="T4" fmla="*/ 105 w 106"/>
                  <a:gd name="T5" fmla="*/ 12 h 40"/>
                  <a:gd name="T6" fmla="*/ 90 w 106"/>
                  <a:gd name="T7" fmla="*/ 1 h 40"/>
                  <a:gd name="T8" fmla="*/ 12 w 106"/>
                  <a:gd name="T9" fmla="*/ 13 h 40"/>
                  <a:gd name="T10" fmla="*/ 1 w 106"/>
                  <a:gd name="T11" fmla="*/ 28 h 40"/>
                  <a:gd name="T12" fmla="*/ 16 w 106"/>
                  <a:gd name="T13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40">
                    <a:moveTo>
                      <a:pt x="16" y="39"/>
                    </a:moveTo>
                    <a:cubicBezTo>
                      <a:pt x="94" y="27"/>
                      <a:pt x="94" y="27"/>
                      <a:pt x="94" y="27"/>
                    </a:cubicBezTo>
                    <a:cubicBezTo>
                      <a:pt x="101" y="26"/>
                      <a:pt x="106" y="19"/>
                      <a:pt x="105" y="12"/>
                    </a:cubicBezTo>
                    <a:cubicBezTo>
                      <a:pt x="104" y="5"/>
                      <a:pt x="97" y="0"/>
                      <a:pt x="90" y="1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5" y="15"/>
                      <a:pt x="0" y="21"/>
                      <a:pt x="1" y="28"/>
                    </a:cubicBezTo>
                    <a:cubicBezTo>
                      <a:pt x="2" y="36"/>
                      <a:pt x="9" y="40"/>
                      <a:pt x="16" y="39"/>
                    </a:cubicBezTo>
                    <a:close/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2" name="íṧļîḍe"/>
              <p:cNvSpPr/>
              <p:nvPr/>
            </p:nvSpPr>
            <p:spPr bwMode="auto">
              <a:xfrm>
                <a:off x="5052689" y="2273901"/>
                <a:ext cx="185737" cy="66675"/>
              </a:xfrm>
              <a:custGeom>
                <a:avLst/>
                <a:gdLst>
                  <a:gd name="T0" fmla="*/ 16 w 121"/>
                  <a:gd name="T1" fmla="*/ 41 h 43"/>
                  <a:gd name="T2" fmla="*/ 109 w 121"/>
                  <a:gd name="T3" fmla="*/ 27 h 43"/>
                  <a:gd name="T4" fmla="*/ 119 w 121"/>
                  <a:gd name="T5" fmla="*/ 12 h 43"/>
                  <a:gd name="T6" fmla="*/ 104 w 121"/>
                  <a:gd name="T7" fmla="*/ 1 h 43"/>
                  <a:gd name="T8" fmla="*/ 12 w 121"/>
                  <a:gd name="T9" fmla="*/ 16 h 43"/>
                  <a:gd name="T10" fmla="*/ 1 w 121"/>
                  <a:gd name="T11" fmla="*/ 31 h 43"/>
                  <a:gd name="T12" fmla="*/ 16 w 121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3">
                    <a:moveTo>
                      <a:pt x="16" y="41"/>
                    </a:moveTo>
                    <a:cubicBezTo>
                      <a:pt x="109" y="27"/>
                      <a:pt x="109" y="27"/>
                      <a:pt x="109" y="27"/>
                    </a:cubicBezTo>
                    <a:cubicBezTo>
                      <a:pt x="116" y="26"/>
                      <a:pt x="121" y="19"/>
                      <a:pt x="119" y="12"/>
                    </a:cubicBezTo>
                    <a:cubicBezTo>
                      <a:pt x="118" y="5"/>
                      <a:pt x="112" y="0"/>
                      <a:pt x="104" y="1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7"/>
                      <a:pt x="0" y="23"/>
                      <a:pt x="1" y="31"/>
                    </a:cubicBezTo>
                    <a:cubicBezTo>
                      <a:pt x="2" y="38"/>
                      <a:pt x="9" y="43"/>
                      <a:pt x="16" y="41"/>
                    </a:cubicBezTo>
                    <a:close/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iś1iḑé"/>
              <p:cNvSpPr/>
              <p:nvPr/>
            </p:nvSpPr>
            <p:spPr bwMode="auto">
              <a:xfrm>
                <a:off x="4922912" y="2204845"/>
                <a:ext cx="198835" cy="173831"/>
              </a:xfrm>
              <a:custGeom>
                <a:avLst/>
                <a:gdLst>
                  <a:gd name="T0" fmla="*/ 129 w 129"/>
                  <a:gd name="T1" fmla="*/ 1 h 113"/>
                  <a:gd name="T2" fmla="*/ 103 w 129"/>
                  <a:gd name="T3" fmla="*/ 1 h 113"/>
                  <a:gd name="T4" fmla="*/ 39 w 129"/>
                  <a:gd name="T5" fmla="*/ 15 h 113"/>
                  <a:gd name="T6" fmla="*/ 0 w 129"/>
                  <a:gd name="T7" fmla="*/ 34 h 113"/>
                  <a:gd name="T8" fmla="*/ 25 w 129"/>
                  <a:gd name="T9" fmla="*/ 100 h 113"/>
                  <a:gd name="T10" fmla="*/ 125 w 129"/>
                  <a:gd name="T11" fmla="*/ 79 h 113"/>
                  <a:gd name="T12" fmla="*/ 129 w 129"/>
                  <a:gd name="T13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13">
                    <a:moveTo>
                      <a:pt x="129" y="1"/>
                    </a:moveTo>
                    <a:cubicBezTo>
                      <a:pt x="128" y="1"/>
                      <a:pt x="116" y="1"/>
                      <a:pt x="103" y="1"/>
                    </a:cubicBezTo>
                    <a:cubicBezTo>
                      <a:pt x="81" y="0"/>
                      <a:pt x="59" y="5"/>
                      <a:pt x="39" y="1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22" y="99"/>
                      <a:pt x="25" y="100"/>
                    </a:cubicBezTo>
                    <a:cubicBezTo>
                      <a:pt x="99" y="113"/>
                      <a:pt x="125" y="79"/>
                      <a:pt x="125" y="79"/>
                    </a:cubicBezTo>
                    <a:lnTo>
                      <a:pt x="129" y="1"/>
                    </a:lnTo>
                    <a:close/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4" name="îŝ1íḓé"/>
              <p:cNvSpPr/>
              <p:nvPr/>
            </p:nvSpPr>
            <p:spPr bwMode="auto">
              <a:xfrm>
                <a:off x="4982443" y="2207226"/>
                <a:ext cx="51197" cy="1631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5" name="íšľîḍe"/>
              <p:cNvSpPr/>
              <p:nvPr/>
            </p:nvSpPr>
            <p:spPr bwMode="auto">
              <a:xfrm>
                <a:off x="4215680" y="1665492"/>
                <a:ext cx="770335" cy="722709"/>
              </a:xfrm>
              <a:custGeom>
                <a:avLst/>
                <a:gdLst>
                  <a:gd name="T0" fmla="*/ 284 w 501"/>
                  <a:gd name="T1" fmla="*/ 470 h 470"/>
                  <a:gd name="T2" fmla="*/ 103 w 501"/>
                  <a:gd name="T3" fmla="*/ 354 h 470"/>
                  <a:gd name="T4" fmla="*/ 101 w 501"/>
                  <a:gd name="T5" fmla="*/ 351 h 470"/>
                  <a:gd name="T6" fmla="*/ 0 w 501"/>
                  <a:gd name="T7" fmla="*/ 41 h 470"/>
                  <a:gd name="T8" fmla="*/ 125 w 501"/>
                  <a:gd name="T9" fmla="*/ 0 h 470"/>
                  <a:gd name="T10" fmla="*/ 224 w 501"/>
                  <a:gd name="T11" fmla="*/ 302 h 470"/>
                  <a:gd name="T12" fmla="*/ 284 w 501"/>
                  <a:gd name="T13" fmla="*/ 339 h 470"/>
                  <a:gd name="T14" fmla="*/ 500 w 501"/>
                  <a:gd name="T15" fmla="*/ 336 h 470"/>
                  <a:gd name="T16" fmla="*/ 501 w 501"/>
                  <a:gd name="T17" fmla="*/ 468 h 470"/>
                  <a:gd name="T18" fmla="*/ 286 w 501"/>
                  <a:gd name="T19" fmla="*/ 470 h 470"/>
                  <a:gd name="T20" fmla="*/ 284 w 501"/>
                  <a:gd name="T21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1" h="470">
                    <a:moveTo>
                      <a:pt x="284" y="470"/>
                    </a:moveTo>
                    <a:cubicBezTo>
                      <a:pt x="206" y="470"/>
                      <a:pt x="135" y="425"/>
                      <a:pt x="103" y="354"/>
                    </a:cubicBezTo>
                    <a:cubicBezTo>
                      <a:pt x="101" y="351"/>
                      <a:pt x="101" y="351"/>
                      <a:pt x="101" y="35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224" y="302"/>
                      <a:pt x="224" y="302"/>
                      <a:pt x="224" y="302"/>
                    </a:cubicBezTo>
                    <a:cubicBezTo>
                      <a:pt x="235" y="325"/>
                      <a:pt x="259" y="339"/>
                      <a:pt x="284" y="339"/>
                    </a:cubicBezTo>
                    <a:cubicBezTo>
                      <a:pt x="500" y="336"/>
                      <a:pt x="500" y="336"/>
                      <a:pt x="500" y="336"/>
                    </a:cubicBezTo>
                    <a:cubicBezTo>
                      <a:pt x="501" y="468"/>
                      <a:pt x="501" y="468"/>
                      <a:pt x="501" y="468"/>
                    </a:cubicBezTo>
                    <a:cubicBezTo>
                      <a:pt x="286" y="470"/>
                      <a:pt x="286" y="470"/>
                      <a:pt x="286" y="470"/>
                    </a:cubicBezTo>
                    <a:cubicBezTo>
                      <a:pt x="285" y="470"/>
                      <a:pt x="284" y="470"/>
                      <a:pt x="284" y="470"/>
                    </a:cubicBezTo>
                    <a:close/>
                  </a:path>
                </a:pathLst>
              </a:custGeom>
              <a:solidFill>
                <a:srgbClr val="1C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" name="î$1iḋe"/>
              <p:cNvSpPr/>
              <p:nvPr/>
            </p:nvSpPr>
            <p:spPr bwMode="auto">
              <a:xfrm>
                <a:off x="5496793" y="2117930"/>
                <a:ext cx="259556" cy="144065"/>
              </a:xfrm>
              <a:custGeom>
                <a:avLst/>
                <a:gdLst>
                  <a:gd name="T0" fmla="*/ 153 w 169"/>
                  <a:gd name="T1" fmla="*/ 48 h 94"/>
                  <a:gd name="T2" fmla="*/ 119 w 169"/>
                  <a:gd name="T3" fmla="*/ 15 h 94"/>
                  <a:gd name="T4" fmla="*/ 118 w 169"/>
                  <a:gd name="T5" fmla="*/ 15 h 94"/>
                  <a:gd name="T6" fmla="*/ 54 w 169"/>
                  <a:gd name="T7" fmla="*/ 0 h 94"/>
                  <a:gd name="T8" fmla="*/ 11 w 169"/>
                  <a:gd name="T9" fmla="*/ 1 h 94"/>
                  <a:gd name="T10" fmla="*/ 1 w 169"/>
                  <a:gd name="T11" fmla="*/ 91 h 94"/>
                  <a:gd name="T12" fmla="*/ 153 w 169"/>
                  <a:gd name="T13" fmla="*/ 88 h 94"/>
                  <a:gd name="T14" fmla="*/ 164 w 169"/>
                  <a:gd name="T15" fmla="*/ 68 h 94"/>
                  <a:gd name="T16" fmla="*/ 153 w 169"/>
                  <a:gd name="T17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94">
                    <a:moveTo>
                      <a:pt x="153" y="48"/>
                    </a:moveTo>
                    <a:cubicBezTo>
                      <a:pt x="145" y="34"/>
                      <a:pt x="133" y="22"/>
                      <a:pt x="119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98" y="5"/>
                      <a:pt x="76" y="0"/>
                      <a:pt x="54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0" y="94"/>
                      <a:pt x="1" y="91"/>
                    </a:cubicBezTo>
                    <a:cubicBezTo>
                      <a:pt x="2" y="85"/>
                      <a:pt x="105" y="87"/>
                      <a:pt x="153" y="88"/>
                    </a:cubicBezTo>
                    <a:cubicBezTo>
                      <a:pt x="163" y="88"/>
                      <a:pt x="169" y="77"/>
                      <a:pt x="164" y="68"/>
                    </a:cubicBezTo>
                    <a:lnTo>
                      <a:pt x="153" y="48"/>
                    </a:lnTo>
                    <a:close/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7" name="îŝ1íḑe"/>
              <p:cNvSpPr/>
              <p:nvPr/>
            </p:nvSpPr>
            <p:spPr bwMode="auto">
              <a:xfrm>
                <a:off x="5472980" y="2108405"/>
                <a:ext cx="63103" cy="1690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ïṡḻïḋê"/>
              <p:cNvSpPr/>
              <p:nvPr/>
            </p:nvSpPr>
            <p:spPr bwMode="auto">
              <a:xfrm>
                <a:off x="4663355" y="1548811"/>
                <a:ext cx="838200" cy="747713"/>
              </a:xfrm>
              <a:custGeom>
                <a:avLst/>
                <a:gdLst>
                  <a:gd name="T0" fmla="*/ 327 w 545"/>
                  <a:gd name="T1" fmla="*/ 486 h 486"/>
                  <a:gd name="T2" fmla="*/ 146 w 545"/>
                  <a:gd name="T3" fmla="*/ 371 h 486"/>
                  <a:gd name="T4" fmla="*/ 0 w 545"/>
                  <a:gd name="T5" fmla="*/ 55 h 486"/>
                  <a:gd name="T6" fmla="*/ 120 w 545"/>
                  <a:gd name="T7" fmla="*/ 0 h 486"/>
                  <a:gd name="T8" fmla="*/ 266 w 545"/>
                  <a:gd name="T9" fmla="*/ 315 h 486"/>
                  <a:gd name="T10" fmla="*/ 328 w 545"/>
                  <a:gd name="T11" fmla="*/ 355 h 486"/>
                  <a:gd name="T12" fmla="*/ 543 w 545"/>
                  <a:gd name="T13" fmla="*/ 353 h 486"/>
                  <a:gd name="T14" fmla="*/ 545 w 545"/>
                  <a:gd name="T15" fmla="*/ 484 h 486"/>
                  <a:gd name="T16" fmla="*/ 329 w 545"/>
                  <a:gd name="T17" fmla="*/ 486 h 486"/>
                  <a:gd name="T18" fmla="*/ 327 w 545"/>
                  <a:gd name="T19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5" h="486">
                    <a:moveTo>
                      <a:pt x="327" y="486"/>
                    </a:moveTo>
                    <a:cubicBezTo>
                      <a:pt x="250" y="486"/>
                      <a:pt x="179" y="441"/>
                      <a:pt x="146" y="37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66" y="315"/>
                      <a:pt x="266" y="315"/>
                      <a:pt x="266" y="315"/>
                    </a:cubicBezTo>
                    <a:cubicBezTo>
                      <a:pt x="277" y="340"/>
                      <a:pt x="301" y="355"/>
                      <a:pt x="328" y="355"/>
                    </a:cubicBezTo>
                    <a:cubicBezTo>
                      <a:pt x="543" y="353"/>
                      <a:pt x="543" y="353"/>
                      <a:pt x="543" y="353"/>
                    </a:cubicBezTo>
                    <a:cubicBezTo>
                      <a:pt x="545" y="484"/>
                      <a:pt x="545" y="484"/>
                      <a:pt x="545" y="484"/>
                    </a:cubicBezTo>
                    <a:cubicBezTo>
                      <a:pt x="329" y="486"/>
                      <a:pt x="329" y="486"/>
                      <a:pt x="329" y="486"/>
                    </a:cubicBezTo>
                    <a:cubicBezTo>
                      <a:pt x="329" y="486"/>
                      <a:pt x="328" y="486"/>
                      <a:pt x="327" y="486"/>
                    </a:cubicBezTo>
                    <a:close/>
                  </a:path>
                </a:pathLst>
              </a:custGeom>
              <a:solidFill>
                <a:srgbClr val="25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í$ḷíḍe"/>
              <p:cNvSpPr/>
              <p:nvPr/>
            </p:nvSpPr>
            <p:spPr bwMode="auto">
              <a:xfrm>
                <a:off x="4200202" y="1424986"/>
                <a:ext cx="710803" cy="1378744"/>
              </a:xfrm>
              <a:custGeom>
                <a:avLst/>
                <a:gdLst>
                  <a:gd name="T0" fmla="*/ 462 w 462"/>
                  <a:gd name="T1" fmla="*/ 196 h 896"/>
                  <a:gd name="T2" fmla="*/ 460 w 462"/>
                  <a:gd name="T3" fmla="*/ 472 h 896"/>
                  <a:gd name="T4" fmla="*/ 457 w 462"/>
                  <a:gd name="T5" fmla="*/ 824 h 896"/>
                  <a:gd name="T6" fmla="*/ 427 w 462"/>
                  <a:gd name="T7" fmla="*/ 844 h 896"/>
                  <a:gd name="T8" fmla="*/ 329 w 462"/>
                  <a:gd name="T9" fmla="*/ 879 h 896"/>
                  <a:gd name="T10" fmla="*/ 132 w 462"/>
                  <a:gd name="T11" fmla="*/ 894 h 896"/>
                  <a:gd name="T12" fmla="*/ 0 w 462"/>
                  <a:gd name="T13" fmla="*/ 886 h 896"/>
                  <a:gd name="T14" fmla="*/ 2 w 462"/>
                  <a:gd name="T15" fmla="*/ 196 h 896"/>
                  <a:gd name="T16" fmla="*/ 165 w 462"/>
                  <a:gd name="T17" fmla="*/ 3 h 896"/>
                  <a:gd name="T18" fmla="*/ 199 w 462"/>
                  <a:gd name="T19" fmla="*/ 0 h 896"/>
                  <a:gd name="T20" fmla="*/ 265 w 462"/>
                  <a:gd name="T21" fmla="*/ 0 h 896"/>
                  <a:gd name="T22" fmla="*/ 462 w 462"/>
                  <a:gd name="T23" fmla="*/ 196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2" h="896">
                    <a:moveTo>
                      <a:pt x="462" y="196"/>
                    </a:moveTo>
                    <a:cubicBezTo>
                      <a:pt x="460" y="472"/>
                      <a:pt x="460" y="472"/>
                      <a:pt x="460" y="472"/>
                    </a:cubicBezTo>
                    <a:cubicBezTo>
                      <a:pt x="457" y="824"/>
                      <a:pt x="457" y="824"/>
                      <a:pt x="457" y="824"/>
                    </a:cubicBezTo>
                    <a:cubicBezTo>
                      <a:pt x="457" y="824"/>
                      <a:pt x="449" y="832"/>
                      <a:pt x="427" y="844"/>
                    </a:cubicBezTo>
                    <a:cubicBezTo>
                      <a:pt x="407" y="854"/>
                      <a:pt x="376" y="867"/>
                      <a:pt x="329" y="879"/>
                    </a:cubicBezTo>
                    <a:cubicBezTo>
                      <a:pt x="275" y="893"/>
                      <a:pt x="198" y="896"/>
                      <a:pt x="132" y="894"/>
                    </a:cubicBezTo>
                    <a:cubicBezTo>
                      <a:pt x="59" y="892"/>
                      <a:pt x="0" y="886"/>
                      <a:pt x="0" y="886"/>
                    </a:cubicBezTo>
                    <a:cubicBezTo>
                      <a:pt x="2" y="196"/>
                      <a:pt x="2" y="196"/>
                      <a:pt x="2" y="196"/>
                    </a:cubicBezTo>
                    <a:cubicBezTo>
                      <a:pt x="2" y="99"/>
                      <a:pt x="72" y="19"/>
                      <a:pt x="165" y="3"/>
                    </a:cubicBezTo>
                    <a:cubicBezTo>
                      <a:pt x="176" y="1"/>
                      <a:pt x="187" y="0"/>
                      <a:pt x="199" y="0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374" y="0"/>
                      <a:pt x="462" y="88"/>
                      <a:pt x="462" y="196"/>
                    </a:cubicBezTo>
                    <a:close/>
                  </a:path>
                </a:pathLst>
              </a:custGeom>
              <a:solidFill>
                <a:srgbClr val="25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ïŝļïḋe"/>
              <p:cNvSpPr/>
              <p:nvPr/>
            </p:nvSpPr>
            <p:spPr bwMode="auto">
              <a:xfrm>
                <a:off x="4438327" y="3120436"/>
                <a:ext cx="103585" cy="585788"/>
              </a:xfrm>
              <a:prstGeom prst="rect">
                <a:avLst/>
              </a:prstGeom>
              <a:solidFill>
                <a:srgbClr val="B1A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íšľíďe"/>
              <p:cNvSpPr/>
              <p:nvPr/>
            </p:nvSpPr>
            <p:spPr bwMode="auto">
              <a:xfrm>
                <a:off x="4438327" y="3152582"/>
                <a:ext cx="103585" cy="129778"/>
              </a:xfrm>
              <a:custGeom>
                <a:avLst/>
                <a:gdLst>
                  <a:gd name="T0" fmla="*/ 0 w 67"/>
                  <a:gd name="T1" fmla="*/ 0 h 84"/>
                  <a:gd name="T2" fmla="*/ 0 w 67"/>
                  <a:gd name="T3" fmla="*/ 84 h 84"/>
                  <a:gd name="T4" fmla="*/ 67 w 67"/>
                  <a:gd name="T5" fmla="*/ 59 h 84"/>
                  <a:gd name="T6" fmla="*/ 67 w 67"/>
                  <a:gd name="T7" fmla="*/ 3 h 84"/>
                  <a:gd name="T8" fmla="*/ 0 w 6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4">
                    <a:moveTo>
                      <a:pt x="0" y="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0" y="2"/>
                      <a:pt x="18" y="1"/>
                      <a:pt x="0" y="0"/>
                    </a:cubicBezTo>
                    <a:close/>
                  </a:path>
                </a:pathLst>
              </a:custGeom>
              <a:solidFill>
                <a:srgbClr val="716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ïş1ïḑê"/>
              <p:cNvSpPr/>
              <p:nvPr/>
            </p:nvSpPr>
            <p:spPr bwMode="auto">
              <a:xfrm>
                <a:off x="4135908" y="3056142"/>
                <a:ext cx="725091" cy="115490"/>
              </a:xfrm>
              <a:custGeom>
                <a:avLst/>
                <a:gdLst>
                  <a:gd name="T0" fmla="*/ 435 w 472"/>
                  <a:gd name="T1" fmla="*/ 75 h 75"/>
                  <a:gd name="T2" fmla="*/ 37 w 472"/>
                  <a:gd name="T3" fmla="*/ 75 h 75"/>
                  <a:gd name="T4" fmla="*/ 0 w 472"/>
                  <a:gd name="T5" fmla="*/ 37 h 75"/>
                  <a:gd name="T6" fmla="*/ 37 w 472"/>
                  <a:gd name="T7" fmla="*/ 0 h 75"/>
                  <a:gd name="T8" fmla="*/ 435 w 472"/>
                  <a:gd name="T9" fmla="*/ 0 h 75"/>
                  <a:gd name="T10" fmla="*/ 472 w 472"/>
                  <a:gd name="T11" fmla="*/ 37 h 75"/>
                  <a:gd name="T12" fmla="*/ 435 w 472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2" h="75">
                    <a:moveTo>
                      <a:pt x="435" y="75"/>
                    </a:moveTo>
                    <a:cubicBezTo>
                      <a:pt x="37" y="75"/>
                      <a:pt x="37" y="75"/>
                      <a:pt x="37" y="75"/>
                    </a:cubicBezTo>
                    <a:cubicBezTo>
                      <a:pt x="17" y="75"/>
                      <a:pt x="0" y="58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455" y="0"/>
                      <a:pt x="472" y="17"/>
                      <a:pt x="472" y="37"/>
                    </a:cubicBezTo>
                    <a:cubicBezTo>
                      <a:pt x="472" y="58"/>
                      <a:pt x="455" y="75"/>
                      <a:pt x="435" y="75"/>
                    </a:cubicBezTo>
                    <a:close/>
                  </a:path>
                </a:pathLst>
              </a:custGeom>
              <a:solidFill>
                <a:srgbClr val="2D2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3" name="îśliḍè"/>
              <p:cNvSpPr/>
              <p:nvPr/>
            </p:nvSpPr>
            <p:spPr bwMode="auto">
              <a:xfrm>
                <a:off x="4052564" y="3705032"/>
                <a:ext cx="870347" cy="190500"/>
              </a:xfrm>
              <a:custGeom>
                <a:avLst/>
                <a:gdLst>
                  <a:gd name="T0" fmla="*/ 566 w 566"/>
                  <a:gd name="T1" fmla="*/ 124 h 124"/>
                  <a:gd name="T2" fmla="*/ 524 w 566"/>
                  <a:gd name="T3" fmla="*/ 124 h 124"/>
                  <a:gd name="T4" fmla="*/ 434 w 566"/>
                  <a:gd name="T5" fmla="*/ 39 h 124"/>
                  <a:gd name="T6" fmla="*/ 132 w 566"/>
                  <a:gd name="T7" fmla="*/ 39 h 124"/>
                  <a:gd name="T8" fmla="*/ 41 w 566"/>
                  <a:gd name="T9" fmla="*/ 124 h 124"/>
                  <a:gd name="T10" fmla="*/ 0 w 566"/>
                  <a:gd name="T11" fmla="*/ 124 h 124"/>
                  <a:gd name="T12" fmla="*/ 132 w 566"/>
                  <a:gd name="T13" fmla="*/ 0 h 124"/>
                  <a:gd name="T14" fmla="*/ 434 w 566"/>
                  <a:gd name="T15" fmla="*/ 0 h 124"/>
                  <a:gd name="T16" fmla="*/ 566 w 566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6" h="124">
                    <a:moveTo>
                      <a:pt x="566" y="124"/>
                    </a:moveTo>
                    <a:cubicBezTo>
                      <a:pt x="524" y="124"/>
                      <a:pt x="524" y="124"/>
                      <a:pt x="524" y="124"/>
                    </a:cubicBezTo>
                    <a:cubicBezTo>
                      <a:pt x="524" y="77"/>
                      <a:pt x="484" y="39"/>
                      <a:pt x="434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82" y="39"/>
                      <a:pt x="41" y="77"/>
                      <a:pt x="41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56"/>
                      <a:pt x="59" y="0"/>
                      <a:pt x="132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507" y="0"/>
                      <a:pt x="566" y="56"/>
                      <a:pt x="566" y="124"/>
                    </a:cubicBezTo>
                    <a:close/>
                  </a:path>
                </a:pathLst>
              </a:custGeom>
              <a:solidFill>
                <a:srgbClr val="2D2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" name="îṡļîde"/>
              <p:cNvSpPr/>
              <p:nvPr/>
            </p:nvSpPr>
            <p:spPr bwMode="auto">
              <a:xfrm>
                <a:off x="4414514" y="3614545"/>
                <a:ext cx="148828" cy="91678"/>
              </a:xfrm>
              <a:prstGeom prst="rect">
                <a:avLst/>
              </a:prstGeom>
              <a:solidFill>
                <a:srgbClr val="2D2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5" name="íṡḷïḋé"/>
              <p:cNvSpPr/>
              <p:nvPr/>
            </p:nvSpPr>
            <p:spPr bwMode="auto">
              <a:xfrm>
                <a:off x="4029943" y="3905057"/>
                <a:ext cx="105966" cy="100013"/>
              </a:xfrm>
              <a:prstGeom prst="ellipse">
                <a:avLst/>
              </a:pr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6" name="îŝľïďé"/>
              <p:cNvSpPr/>
              <p:nvPr/>
            </p:nvSpPr>
            <p:spPr bwMode="auto">
              <a:xfrm>
                <a:off x="4013274" y="3869339"/>
                <a:ext cx="145256" cy="79772"/>
              </a:xfrm>
              <a:custGeom>
                <a:avLst/>
                <a:gdLst>
                  <a:gd name="T0" fmla="*/ 95 w 95"/>
                  <a:gd name="T1" fmla="*/ 52 h 52"/>
                  <a:gd name="T2" fmla="*/ 0 w 95"/>
                  <a:gd name="T3" fmla="*/ 52 h 52"/>
                  <a:gd name="T4" fmla="*/ 0 w 95"/>
                  <a:gd name="T5" fmla="*/ 44 h 52"/>
                  <a:gd name="T6" fmla="*/ 44 w 95"/>
                  <a:gd name="T7" fmla="*/ 0 h 52"/>
                  <a:gd name="T8" fmla="*/ 51 w 95"/>
                  <a:gd name="T9" fmla="*/ 0 h 52"/>
                  <a:gd name="T10" fmla="*/ 95 w 95"/>
                  <a:gd name="T11" fmla="*/ 44 h 52"/>
                  <a:gd name="T12" fmla="*/ 95 w 95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52">
                    <a:moveTo>
                      <a:pt x="9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75" y="0"/>
                      <a:pt x="95" y="19"/>
                      <a:pt x="95" y="44"/>
                    </a:cubicBezTo>
                    <a:lnTo>
                      <a:pt x="95" y="52"/>
                    </a:lnTo>
                    <a:close/>
                  </a:path>
                </a:pathLst>
              </a:custGeom>
              <a:solidFill>
                <a:srgbClr val="07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7" name="îṩļïďè"/>
              <p:cNvSpPr/>
              <p:nvPr/>
            </p:nvSpPr>
            <p:spPr bwMode="auto">
              <a:xfrm>
                <a:off x="4841949" y="3905057"/>
                <a:ext cx="105966" cy="100013"/>
              </a:xfrm>
              <a:prstGeom prst="ellipse">
                <a:avLst/>
              </a:pr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8" name="ïṩļïḓe"/>
              <p:cNvSpPr/>
              <p:nvPr/>
            </p:nvSpPr>
            <p:spPr bwMode="auto">
              <a:xfrm>
                <a:off x="4826471" y="3869339"/>
                <a:ext cx="144066" cy="79772"/>
              </a:xfrm>
              <a:custGeom>
                <a:avLst/>
                <a:gdLst>
                  <a:gd name="T0" fmla="*/ 94 w 94"/>
                  <a:gd name="T1" fmla="*/ 52 h 52"/>
                  <a:gd name="T2" fmla="*/ 0 w 94"/>
                  <a:gd name="T3" fmla="*/ 52 h 52"/>
                  <a:gd name="T4" fmla="*/ 0 w 94"/>
                  <a:gd name="T5" fmla="*/ 44 h 52"/>
                  <a:gd name="T6" fmla="*/ 44 w 94"/>
                  <a:gd name="T7" fmla="*/ 0 h 52"/>
                  <a:gd name="T8" fmla="*/ 50 w 94"/>
                  <a:gd name="T9" fmla="*/ 0 h 52"/>
                  <a:gd name="T10" fmla="*/ 94 w 94"/>
                  <a:gd name="T11" fmla="*/ 44 h 52"/>
                  <a:gd name="T12" fmla="*/ 94 w 94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52">
                    <a:moveTo>
                      <a:pt x="94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19" y="0"/>
                      <a:pt x="4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74" y="0"/>
                      <a:pt x="94" y="19"/>
                      <a:pt x="94" y="44"/>
                    </a:cubicBezTo>
                    <a:lnTo>
                      <a:pt x="94" y="52"/>
                    </a:lnTo>
                    <a:close/>
                  </a:path>
                </a:pathLst>
              </a:custGeom>
              <a:solidFill>
                <a:srgbClr val="07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9" name="ïŝlidê"/>
              <p:cNvSpPr/>
              <p:nvPr/>
            </p:nvSpPr>
            <p:spPr bwMode="auto">
              <a:xfrm>
                <a:off x="4449043" y="3724082"/>
                <a:ext cx="84535" cy="180975"/>
              </a:xfrm>
              <a:prstGeom prst="rect">
                <a:avLst/>
              </a:prstGeom>
              <a:solidFill>
                <a:srgbClr val="2D2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0" name="îṣḷidé"/>
              <p:cNvSpPr/>
              <p:nvPr/>
            </p:nvSpPr>
            <p:spPr bwMode="auto">
              <a:xfrm>
                <a:off x="4441899" y="3905057"/>
                <a:ext cx="105966" cy="100013"/>
              </a:xfrm>
              <a:prstGeom prst="ellipse">
                <a:avLst/>
              </a:pr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1" name="íşḷíḋê"/>
              <p:cNvSpPr/>
              <p:nvPr/>
            </p:nvSpPr>
            <p:spPr bwMode="auto">
              <a:xfrm>
                <a:off x="4425230" y="3869339"/>
                <a:ext cx="145256" cy="79772"/>
              </a:xfrm>
              <a:custGeom>
                <a:avLst/>
                <a:gdLst>
                  <a:gd name="T0" fmla="*/ 95 w 95"/>
                  <a:gd name="T1" fmla="*/ 52 h 52"/>
                  <a:gd name="T2" fmla="*/ 0 w 95"/>
                  <a:gd name="T3" fmla="*/ 52 h 52"/>
                  <a:gd name="T4" fmla="*/ 0 w 95"/>
                  <a:gd name="T5" fmla="*/ 44 h 52"/>
                  <a:gd name="T6" fmla="*/ 44 w 95"/>
                  <a:gd name="T7" fmla="*/ 0 h 52"/>
                  <a:gd name="T8" fmla="*/ 51 w 95"/>
                  <a:gd name="T9" fmla="*/ 0 h 52"/>
                  <a:gd name="T10" fmla="*/ 95 w 95"/>
                  <a:gd name="T11" fmla="*/ 44 h 52"/>
                  <a:gd name="T12" fmla="*/ 95 w 95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52">
                    <a:moveTo>
                      <a:pt x="9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75" y="0"/>
                      <a:pt x="95" y="19"/>
                      <a:pt x="95" y="44"/>
                    </a:cubicBezTo>
                    <a:lnTo>
                      <a:pt x="95" y="52"/>
                    </a:lnTo>
                    <a:close/>
                  </a:path>
                </a:pathLst>
              </a:custGeom>
              <a:solidFill>
                <a:srgbClr val="07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2" name="íṣlîḍê"/>
              <p:cNvSpPr/>
              <p:nvPr/>
            </p:nvSpPr>
            <p:spPr bwMode="auto">
              <a:xfrm>
                <a:off x="3666802" y="1875042"/>
                <a:ext cx="765572" cy="1241822"/>
              </a:xfrm>
              <a:custGeom>
                <a:avLst/>
                <a:gdLst>
                  <a:gd name="T0" fmla="*/ 6 w 498"/>
                  <a:gd name="T1" fmla="*/ 92 h 808"/>
                  <a:gd name="T2" fmla="*/ 95 w 498"/>
                  <a:gd name="T3" fmla="*/ 734 h 808"/>
                  <a:gd name="T4" fmla="*/ 173 w 498"/>
                  <a:gd name="T5" fmla="*/ 804 h 808"/>
                  <a:gd name="T6" fmla="*/ 498 w 498"/>
                  <a:gd name="T7" fmla="*/ 808 h 808"/>
                  <a:gd name="T8" fmla="*/ 317 w 498"/>
                  <a:gd name="T9" fmla="*/ 0 h 808"/>
                  <a:gd name="T10" fmla="*/ 87 w 498"/>
                  <a:gd name="T11" fmla="*/ 0 h 808"/>
                  <a:gd name="T12" fmla="*/ 6 w 498"/>
                  <a:gd name="T13" fmla="*/ 92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8" h="808">
                    <a:moveTo>
                      <a:pt x="6" y="92"/>
                    </a:moveTo>
                    <a:cubicBezTo>
                      <a:pt x="95" y="734"/>
                      <a:pt x="95" y="734"/>
                      <a:pt x="95" y="734"/>
                    </a:cubicBezTo>
                    <a:cubicBezTo>
                      <a:pt x="101" y="773"/>
                      <a:pt x="133" y="803"/>
                      <a:pt x="173" y="804"/>
                    </a:cubicBezTo>
                    <a:cubicBezTo>
                      <a:pt x="498" y="808"/>
                      <a:pt x="498" y="808"/>
                      <a:pt x="498" y="808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37" y="0"/>
                      <a:pt x="0" y="43"/>
                      <a:pt x="6" y="92"/>
                    </a:cubicBezTo>
                    <a:close/>
                  </a:path>
                </a:pathLst>
              </a:custGeom>
              <a:solidFill>
                <a:srgbClr val="9F2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3" name="ïşľiďé"/>
              <p:cNvSpPr/>
              <p:nvPr/>
            </p:nvSpPr>
            <p:spPr bwMode="auto">
              <a:xfrm>
                <a:off x="4220443" y="2902551"/>
                <a:ext cx="908447" cy="214313"/>
              </a:xfrm>
              <a:custGeom>
                <a:avLst/>
                <a:gdLst>
                  <a:gd name="T0" fmla="*/ 521 w 591"/>
                  <a:gd name="T1" fmla="*/ 140 h 140"/>
                  <a:gd name="T2" fmla="*/ 70 w 591"/>
                  <a:gd name="T3" fmla="*/ 140 h 140"/>
                  <a:gd name="T4" fmla="*/ 0 w 591"/>
                  <a:gd name="T5" fmla="*/ 70 h 140"/>
                  <a:gd name="T6" fmla="*/ 70 w 591"/>
                  <a:gd name="T7" fmla="*/ 0 h 140"/>
                  <a:gd name="T8" fmla="*/ 521 w 591"/>
                  <a:gd name="T9" fmla="*/ 0 h 140"/>
                  <a:gd name="T10" fmla="*/ 591 w 591"/>
                  <a:gd name="T11" fmla="*/ 70 h 140"/>
                  <a:gd name="T12" fmla="*/ 521 w 591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1" h="140">
                    <a:moveTo>
                      <a:pt x="521" y="140"/>
                    </a:moveTo>
                    <a:cubicBezTo>
                      <a:pt x="70" y="140"/>
                      <a:pt x="70" y="140"/>
                      <a:pt x="70" y="140"/>
                    </a:cubicBezTo>
                    <a:cubicBezTo>
                      <a:pt x="31" y="140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60" y="0"/>
                      <a:pt x="591" y="31"/>
                      <a:pt x="591" y="70"/>
                    </a:cubicBezTo>
                    <a:cubicBezTo>
                      <a:pt x="591" y="108"/>
                      <a:pt x="560" y="140"/>
                      <a:pt x="521" y="140"/>
                    </a:cubicBezTo>
                    <a:close/>
                  </a:path>
                </a:pathLst>
              </a:custGeom>
              <a:solidFill>
                <a:srgbClr val="F1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" name="îṩļîďé"/>
              <p:cNvSpPr/>
              <p:nvPr/>
            </p:nvSpPr>
            <p:spPr bwMode="auto">
              <a:xfrm>
                <a:off x="4200202" y="1429748"/>
                <a:ext cx="253603" cy="1370409"/>
              </a:xfrm>
              <a:custGeom>
                <a:avLst/>
                <a:gdLst>
                  <a:gd name="T0" fmla="*/ 108 w 165"/>
                  <a:gd name="T1" fmla="*/ 173 h 891"/>
                  <a:gd name="T2" fmla="*/ 132 w 165"/>
                  <a:gd name="T3" fmla="*/ 891 h 891"/>
                  <a:gd name="T4" fmla="*/ 0 w 165"/>
                  <a:gd name="T5" fmla="*/ 883 h 891"/>
                  <a:gd name="T6" fmla="*/ 2 w 165"/>
                  <a:gd name="T7" fmla="*/ 193 h 891"/>
                  <a:gd name="T8" fmla="*/ 165 w 165"/>
                  <a:gd name="T9" fmla="*/ 0 h 891"/>
                  <a:gd name="T10" fmla="*/ 108 w 165"/>
                  <a:gd name="T11" fmla="*/ 173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891">
                    <a:moveTo>
                      <a:pt x="108" y="173"/>
                    </a:moveTo>
                    <a:cubicBezTo>
                      <a:pt x="100" y="299"/>
                      <a:pt x="124" y="756"/>
                      <a:pt x="132" y="891"/>
                    </a:cubicBezTo>
                    <a:cubicBezTo>
                      <a:pt x="59" y="889"/>
                      <a:pt x="0" y="883"/>
                      <a:pt x="0" y="88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2" y="96"/>
                      <a:pt x="72" y="16"/>
                      <a:pt x="165" y="0"/>
                    </a:cubicBezTo>
                    <a:cubicBezTo>
                      <a:pt x="165" y="0"/>
                      <a:pt x="119" y="24"/>
                      <a:pt x="108" y="173"/>
                    </a:cubicBezTo>
                    <a:close/>
                  </a:path>
                </a:pathLst>
              </a:custGeom>
              <a:solidFill>
                <a:srgbClr val="1C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5" name="íṡļîḋè"/>
              <p:cNvSpPr/>
              <p:nvPr/>
            </p:nvSpPr>
            <p:spPr bwMode="auto">
              <a:xfrm>
                <a:off x="4403799" y="1355930"/>
                <a:ext cx="311944" cy="88106"/>
              </a:xfrm>
              <a:custGeom>
                <a:avLst/>
                <a:gdLst>
                  <a:gd name="T0" fmla="*/ 262 w 262"/>
                  <a:gd name="T1" fmla="*/ 74 h 74"/>
                  <a:gd name="T2" fmla="*/ 0 w 262"/>
                  <a:gd name="T3" fmla="*/ 74 h 74"/>
                  <a:gd name="T4" fmla="*/ 0 w 262"/>
                  <a:gd name="T5" fmla="*/ 0 h 74"/>
                  <a:gd name="T6" fmla="*/ 262 w 262"/>
                  <a:gd name="T7" fmla="*/ 31 h 74"/>
                  <a:gd name="T8" fmla="*/ 262 w 262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4">
                    <a:moveTo>
                      <a:pt x="262" y="74"/>
                    </a:moveTo>
                    <a:lnTo>
                      <a:pt x="0" y="74"/>
                    </a:lnTo>
                    <a:lnTo>
                      <a:pt x="0" y="0"/>
                    </a:lnTo>
                    <a:lnTo>
                      <a:pt x="262" y="31"/>
                    </a:lnTo>
                    <a:lnTo>
                      <a:pt x="262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6" name="ïṩľïḍe"/>
              <p:cNvSpPr/>
              <p:nvPr/>
            </p:nvSpPr>
            <p:spPr bwMode="auto">
              <a:xfrm>
                <a:off x="4058518" y="1867898"/>
                <a:ext cx="332185" cy="1223963"/>
              </a:xfrm>
              <a:custGeom>
                <a:avLst/>
                <a:gdLst>
                  <a:gd name="T0" fmla="*/ 99 w 216"/>
                  <a:gd name="T1" fmla="*/ 723 h 795"/>
                  <a:gd name="T2" fmla="*/ 5 w 216"/>
                  <a:gd name="T3" fmla="*/ 65 h 795"/>
                  <a:gd name="T4" fmla="*/ 54 w 216"/>
                  <a:gd name="T5" fmla="*/ 4 h 795"/>
                  <a:gd name="T6" fmla="*/ 118 w 216"/>
                  <a:gd name="T7" fmla="*/ 50 h 795"/>
                  <a:gd name="T8" fmla="*/ 212 w 216"/>
                  <a:gd name="T9" fmla="*/ 709 h 795"/>
                  <a:gd name="T10" fmla="*/ 163 w 216"/>
                  <a:gd name="T11" fmla="*/ 770 h 795"/>
                  <a:gd name="T12" fmla="*/ 99 w 216"/>
                  <a:gd name="T13" fmla="*/ 723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795">
                    <a:moveTo>
                      <a:pt x="99" y="723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0" y="35"/>
                      <a:pt x="22" y="8"/>
                      <a:pt x="54" y="4"/>
                    </a:cubicBezTo>
                    <a:cubicBezTo>
                      <a:pt x="85" y="0"/>
                      <a:pt x="114" y="21"/>
                      <a:pt x="118" y="50"/>
                    </a:cubicBezTo>
                    <a:cubicBezTo>
                      <a:pt x="212" y="709"/>
                      <a:pt x="212" y="709"/>
                      <a:pt x="212" y="709"/>
                    </a:cubicBezTo>
                    <a:cubicBezTo>
                      <a:pt x="216" y="738"/>
                      <a:pt x="194" y="766"/>
                      <a:pt x="163" y="770"/>
                    </a:cubicBezTo>
                    <a:cubicBezTo>
                      <a:pt x="132" y="773"/>
                      <a:pt x="116" y="795"/>
                      <a:pt x="99" y="723"/>
                    </a:cubicBezTo>
                    <a:close/>
                  </a:path>
                </a:pathLst>
              </a:custGeom>
              <a:solidFill>
                <a:srgbClr val="F1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7" name="îṡlîḍe"/>
              <p:cNvSpPr/>
              <p:nvPr/>
            </p:nvSpPr>
            <p:spPr bwMode="auto">
              <a:xfrm>
                <a:off x="4784799" y="1909570"/>
                <a:ext cx="122635" cy="814388"/>
              </a:xfrm>
              <a:custGeom>
                <a:avLst/>
                <a:gdLst>
                  <a:gd name="T0" fmla="*/ 80 w 80"/>
                  <a:gd name="T1" fmla="*/ 157 h 529"/>
                  <a:gd name="T2" fmla="*/ 77 w 80"/>
                  <a:gd name="T3" fmla="*/ 509 h 529"/>
                  <a:gd name="T4" fmla="*/ 47 w 80"/>
                  <a:gd name="T5" fmla="*/ 529 h 529"/>
                  <a:gd name="T6" fmla="*/ 0 w 80"/>
                  <a:gd name="T7" fmla="*/ 0 h 529"/>
                  <a:gd name="T8" fmla="*/ 80 w 80"/>
                  <a:gd name="T9" fmla="*/ 15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529">
                    <a:moveTo>
                      <a:pt x="80" y="157"/>
                    </a:moveTo>
                    <a:cubicBezTo>
                      <a:pt x="77" y="509"/>
                      <a:pt x="77" y="509"/>
                      <a:pt x="77" y="509"/>
                    </a:cubicBezTo>
                    <a:cubicBezTo>
                      <a:pt x="77" y="509"/>
                      <a:pt x="69" y="517"/>
                      <a:pt x="47" y="5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3" y="107"/>
                      <a:pt x="80" y="157"/>
                    </a:cubicBezTo>
                    <a:close/>
                  </a:path>
                </a:pathLst>
              </a:custGeom>
              <a:solidFill>
                <a:srgbClr val="1C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8" name="íṩḷiḍé"/>
              <p:cNvSpPr/>
              <p:nvPr/>
            </p:nvSpPr>
            <p:spPr bwMode="auto">
              <a:xfrm>
                <a:off x="6005189" y="1715498"/>
                <a:ext cx="214312" cy="214313"/>
              </a:xfrm>
              <a:custGeom>
                <a:avLst/>
                <a:gdLst>
                  <a:gd name="T0" fmla="*/ 126 w 139"/>
                  <a:gd name="T1" fmla="*/ 0 h 139"/>
                  <a:gd name="T2" fmla="*/ 0 w 139"/>
                  <a:gd name="T3" fmla="*/ 139 h 139"/>
                  <a:gd name="T4" fmla="*/ 136 w 139"/>
                  <a:gd name="T5" fmla="*/ 139 h 139"/>
                  <a:gd name="T6" fmla="*/ 139 w 139"/>
                  <a:gd name="T7" fmla="*/ 136 h 139"/>
                  <a:gd name="T8" fmla="*/ 139 w 139"/>
                  <a:gd name="T9" fmla="*/ 12 h 139"/>
                  <a:gd name="T10" fmla="*/ 126 w 139"/>
                  <a:gd name="T1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139">
                    <a:moveTo>
                      <a:pt x="126" y="0"/>
                    </a:moveTo>
                    <a:cubicBezTo>
                      <a:pt x="101" y="30"/>
                      <a:pt x="51" y="85"/>
                      <a:pt x="0" y="139"/>
                    </a:cubicBezTo>
                    <a:cubicBezTo>
                      <a:pt x="136" y="139"/>
                      <a:pt x="136" y="139"/>
                      <a:pt x="136" y="139"/>
                    </a:cubicBezTo>
                    <a:cubicBezTo>
                      <a:pt x="138" y="139"/>
                      <a:pt x="139" y="138"/>
                      <a:pt x="139" y="136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26" y="0"/>
                      <a:pt x="126" y="0"/>
                      <a:pt x="126" y="0"/>
                    </a:cubicBezTo>
                  </a:path>
                </a:pathLst>
              </a:custGeom>
              <a:solidFill>
                <a:srgbClr val="162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9" name="ïṣḻidê"/>
              <p:cNvSpPr/>
              <p:nvPr/>
            </p:nvSpPr>
            <p:spPr bwMode="auto">
              <a:xfrm>
                <a:off x="5819452" y="1975055"/>
                <a:ext cx="409575" cy="148828"/>
              </a:xfrm>
              <a:custGeom>
                <a:avLst/>
                <a:gdLst>
                  <a:gd name="T0" fmla="*/ 266 w 266"/>
                  <a:gd name="T1" fmla="*/ 0 h 97"/>
                  <a:gd name="T2" fmla="*/ 94 w 266"/>
                  <a:gd name="T3" fmla="*/ 0 h 97"/>
                  <a:gd name="T4" fmla="*/ 0 w 266"/>
                  <a:gd name="T5" fmla="*/ 97 h 97"/>
                  <a:gd name="T6" fmla="*/ 220 w 266"/>
                  <a:gd name="T7" fmla="*/ 97 h 97"/>
                  <a:gd name="T8" fmla="*/ 250 w 266"/>
                  <a:gd name="T9" fmla="*/ 91 h 97"/>
                  <a:gd name="T10" fmla="*/ 266 w 266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97">
                    <a:moveTo>
                      <a:pt x="266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56" y="39"/>
                      <a:pt x="21" y="76"/>
                      <a:pt x="0" y="97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31" y="97"/>
                      <a:pt x="241" y="95"/>
                      <a:pt x="250" y="91"/>
                    </a:cubicBezTo>
                    <a:cubicBezTo>
                      <a:pt x="266" y="0"/>
                      <a:pt x="266" y="0"/>
                      <a:pt x="266" y="0"/>
                    </a:cubicBezTo>
                  </a:path>
                </a:pathLst>
              </a:custGeom>
              <a:solidFill>
                <a:srgbClr val="7C7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pic>
          <p:nvPicPr>
            <p:cNvPr id="776" name="圖片 77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032" y="4946590"/>
              <a:ext cx="733517" cy="427185"/>
            </a:xfrm>
            <a:prstGeom prst="rect">
              <a:avLst/>
            </a:prstGeom>
          </p:spPr>
        </p:pic>
      </p:grpSp>
      <p:sp>
        <p:nvSpPr>
          <p:cNvPr id="779" name="文字方塊 778"/>
          <p:cNvSpPr txBox="1"/>
          <p:nvPr/>
        </p:nvSpPr>
        <p:spPr>
          <a:xfrm>
            <a:off x="608207" y="1538748"/>
            <a:ext cx="79275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Веб-версия ReMoCloud позволяет администраторам легко выполнять настройки и развертывания на любой платформе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ПК, ноутбук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планшет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даже смартфон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zh-TW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84" name="群組 3083"/>
          <p:cNvGrpSpPr/>
          <p:nvPr/>
        </p:nvGrpSpPr>
        <p:grpSpPr>
          <a:xfrm>
            <a:off x="6556684" y="3924300"/>
            <a:ext cx="1579091" cy="2655120"/>
            <a:chOff x="6953437" y="3811839"/>
            <a:chExt cx="1579091" cy="2655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82" name="群組 3081"/>
            <p:cNvGrpSpPr/>
            <p:nvPr/>
          </p:nvGrpSpPr>
          <p:grpSpPr>
            <a:xfrm>
              <a:off x="6953437" y="5276189"/>
              <a:ext cx="1579091" cy="1190770"/>
              <a:chOff x="5714024" y="2351519"/>
              <a:chExt cx="1392135" cy="1526718"/>
            </a:xfrm>
          </p:grpSpPr>
          <p:sp>
            <p:nvSpPr>
              <p:cNvPr id="1792" name="íSḻïḋé"/>
              <p:cNvSpPr/>
              <p:nvPr/>
            </p:nvSpPr>
            <p:spPr bwMode="auto">
              <a:xfrm>
                <a:off x="6873850" y="3477913"/>
                <a:ext cx="173160" cy="158587"/>
              </a:xfrm>
              <a:custGeom>
                <a:avLst/>
                <a:gdLst>
                  <a:gd name="T0" fmla="*/ 101 w 202"/>
                  <a:gd name="T1" fmla="*/ 0 h 185"/>
                  <a:gd name="T2" fmla="*/ 202 w 202"/>
                  <a:gd name="T3" fmla="*/ 108 h 185"/>
                  <a:gd name="T4" fmla="*/ 97 w 202"/>
                  <a:gd name="T5" fmla="*/ 185 h 185"/>
                  <a:gd name="T6" fmla="*/ 0 w 202"/>
                  <a:gd name="T7" fmla="*/ 76 h 185"/>
                  <a:gd name="T8" fmla="*/ 101 w 202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85">
                    <a:moveTo>
                      <a:pt x="101" y="0"/>
                    </a:moveTo>
                    <a:lnTo>
                      <a:pt x="202" y="108"/>
                    </a:lnTo>
                    <a:lnTo>
                      <a:pt x="97" y="185"/>
                    </a:lnTo>
                    <a:lnTo>
                      <a:pt x="0" y="7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CC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3" name="íṧḷïḓê"/>
              <p:cNvSpPr/>
              <p:nvPr/>
            </p:nvSpPr>
            <p:spPr bwMode="auto">
              <a:xfrm>
                <a:off x="5953190" y="3643357"/>
                <a:ext cx="138871" cy="162016"/>
              </a:xfrm>
              <a:custGeom>
                <a:avLst/>
                <a:gdLst>
                  <a:gd name="T0" fmla="*/ 162 w 162"/>
                  <a:gd name="T1" fmla="*/ 48 h 189"/>
                  <a:gd name="T2" fmla="*/ 118 w 162"/>
                  <a:gd name="T3" fmla="*/ 189 h 189"/>
                  <a:gd name="T4" fmla="*/ 0 w 162"/>
                  <a:gd name="T5" fmla="*/ 141 h 189"/>
                  <a:gd name="T6" fmla="*/ 41 w 162"/>
                  <a:gd name="T7" fmla="*/ 0 h 189"/>
                  <a:gd name="T8" fmla="*/ 162 w 162"/>
                  <a:gd name="T9" fmla="*/ 4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89">
                    <a:moveTo>
                      <a:pt x="162" y="48"/>
                    </a:moveTo>
                    <a:lnTo>
                      <a:pt x="118" y="189"/>
                    </a:lnTo>
                    <a:lnTo>
                      <a:pt x="0" y="141"/>
                    </a:lnTo>
                    <a:lnTo>
                      <a:pt x="41" y="0"/>
                    </a:lnTo>
                    <a:lnTo>
                      <a:pt x="162" y="48"/>
                    </a:lnTo>
                    <a:close/>
                  </a:path>
                </a:pathLst>
              </a:custGeom>
              <a:solidFill>
                <a:srgbClr val="FCC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4" name="i$ľîḑè"/>
              <p:cNvSpPr/>
              <p:nvPr/>
            </p:nvSpPr>
            <p:spPr bwMode="auto">
              <a:xfrm>
                <a:off x="6274475" y="2474760"/>
                <a:ext cx="703207" cy="1105595"/>
              </a:xfrm>
              <a:custGeom>
                <a:avLst/>
                <a:gdLst>
                  <a:gd name="T0" fmla="*/ 0 w 208"/>
                  <a:gd name="T1" fmla="*/ 68 h 336"/>
                  <a:gd name="T2" fmla="*/ 22 w 208"/>
                  <a:gd name="T3" fmla="*/ 162 h 336"/>
                  <a:gd name="T4" fmla="*/ 44 w 208"/>
                  <a:gd name="T5" fmla="*/ 215 h 336"/>
                  <a:gd name="T6" fmla="*/ 163 w 208"/>
                  <a:gd name="T7" fmla="*/ 336 h 336"/>
                  <a:gd name="T8" fmla="*/ 208 w 208"/>
                  <a:gd name="T9" fmla="*/ 307 h 336"/>
                  <a:gd name="T10" fmla="*/ 96 w 208"/>
                  <a:gd name="T11" fmla="*/ 166 h 336"/>
                  <a:gd name="T12" fmla="*/ 61 w 208"/>
                  <a:gd name="T13" fmla="*/ 0 h 336"/>
                  <a:gd name="T14" fmla="*/ 0 w 208"/>
                  <a:gd name="T15" fmla="*/ 68 h 336"/>
                  <a:gd name="connsiteX0" fmla="*/ 0 w 10000"/>
                  <a:gd name="connsiteY0" fmla="*/ 1713 h 9689"/>
                  <a:gd name="connsiteX1" fmla="*/ 1058 w 10000"/>
                  <a:gd name="connsiteY1" fmla="*/ 4510 h 9689"/>
                  <a:gd name="connsiteX2" fmla="*/ 2115 w 10000"/>
                  <a:gd name="connsiteY2" fmla="*/ 6088 h 9689"/>
                  <a:gd name="connsiteX3" fmla="*/ 7837 w 10000"/>
                  <a:gd name="connsiteY3" fmla="*/ 9689 h 9689"/>
                  <a:gd name="connsiteX4" fmla="*/ 10000 w 10000"/>
                  <a:gd name="connsiteY4" fmla="*/ 8826 h 9689"/>
                  <a:gd name="connsiteX5" fmla="*/ 4615 w 10000"/>
                  <a:gd name="connsiteY5" fmla="*/ 4629 h 9689"/>
                  <a:gd name="connsiteX6" fmla="*/ 4562 w 10000"/>
                  <a:gd name="connsiteY6" fmla="*/ 5 h 9689"/>
                  <a:gd name="connsiteX7" fmla="*/ 0 w 10000"/>
                  <a:gd name="connsiteY7" fmla="*/ 1713 h 9689"/>
                  <a:gd name="connsiteX0-1" fmla="*/ 0 w 10056"/>
                  <a:gd name="connsiteY0-2" fmla="*/ 1763 h 9995"/>
                  <a:gd name="connsiteX1-3" fmla="*/ 1058 w 10056"/>
                  <a:gd name="connsiteY1-4" fmla="*/ 4650 h 9995"/>
                  <a:gd name="connsiteX2-5" fmla="*/ 2115 w 10056"/>
                  <a:gd name="connsiteY2-6" fmla="*/ 6278 h 9995"/>
                  <a:gd name="connsiteX3-7" fmla="*/ 7837 w 10056"/>
                  <a:gd name="connsiteY3-8" fmla="*/ 9995 h 9995"/>
                  <a:gd name="connsiteX4-9" fmla="*/ 10000 w 10056"/>
                  <a:gd name="connsiteY4-10" fmla="*/ 9104 h 9995"/>
                  <a:gd name="connsiteX5-11" fmla="*/ 5429 w 10056"/>
                  <a:gd name="connsiteY5-12" fmla="*/ 5099 h 9995"/>
                  <a:gd name="connsiteX6-13" fmla="*/ 4562 w 10056"/>
                  <a:gd name="connsiteY6-14" fmla="*/ 0 h 9995"/>
                  <a:gd name="connsiteX7-15" fmla="*/ 0 w 10056"/>
                  <a:gd name="connsiteY7-16" fmla="*/ 1763 h 9995"/>
                  <a:gd name="connsiteX0-17" fmla="*/ 0 w 10000"/>
                  <a:gd name="connsiteY0-18" fmla="*/ 1764 h 10000"/>
                  <a:gd name="connsiteX1-19" fmla="*/ 474 w 10000"/>
                  <a:gd name="connsiteY1-20" fmla="*/ 4652 h 10000"/>
                  <a:gd name="connsiteX2-21" fmla="*/ 2103 w 10000"/>
                  <a:gd name="connsiteY2-22" fmla="*/ 6281 h 10000"/>
                  <a:gd name="connsiteX3-23" fmla="*/ 7793 w 10000"/>
                  <a:gd name="connsiteY3-24" fmla="*/ 10000 h 10000"/>
                  <a:gd name="connsiteX4-25" fmla="*/ 9944 w 10000"/>
                  <a:gd name="connsiteY4-26" fmla="*/ 9109 h 10000"/>
                  <a:gd name="connsiteX5-27" fmla="*/ 5399 w 10000"/>
                  <a:gd name="connsiteY5-28" fmla="*/ 5102 h 10000"/>
                  <a:gd name="connsiteX6-29" fmla="*/ 4537 w 10000"/>
                  <a:gd name="connsiteY6-30" fmla="*/ 0 h 10000"/>
                  <a:gd name="connsiteX7-31" fmla="*/ 0 w 10000"/>
                  <a:gd name="connsiteY7-32" fmla="*/ 1764 h 10000"/>
                  <a:gd name="connsiteX0-33" fmla="*/ 0 w 10463"/>
                  <a:gd name="connsiteY0-34" fmla="*/ 1329 h 10000"/>
                  <a:gd name="connsiteX1-35" fmla="*/ 937 w 10463"/>
                  <a:gd name="connsiteY1-36" fmla="*/ 4652 h 10000"/>
                  <a:gd name="connsiteX2-37" fmla="*/ 2566 w 10463"/>
                  <a:gd name="connsiteY2-38" fmla="*/ 6281 h 10000"/>
                  <a:gd name="connsiteX3-39" fmla="*/ 8256 w 10463"/>
                  <a:gd name="connsiteY3-40" fmla="*/ 10000 h 10000"/>
                  <a:gd name="connsiteX4-41" fmla="*/ 10407 w 10463"/>
                  <a:gd name="connsiteY4-42" fmla="*/ 9109 h 10000"/>
                  <a:gd name="connsiteX5-43" fmla="*/ 5862 w 10463"/>
                  <a:gd name="connsiteY5-44" fmla="*/ 5102 h 10000"/>
                  <a:gd name="connsiteX6-45" fmla="*/ 5000 w 10463"/>
                  <a:gd name="connsiteY6-46" fmla="*/ 0 h 10000"/>
                  <a:gd name="connsiteX7-47" fmla="*/ 0 w 10463"/>
                  <a:gd name="connsiteY7-48" fmla="*/ 1329 h 10000"/>
                  <a:gd name="connsiteX0-49" fmla="*/ 0 w 10483"/>
                  <a:gd name="connsiteY0-50" fmla="*/ 1329 h 10151"/>
                  <a:gd name="connsiteX1-51" fmla="*/ 937 w 10483"/>
                  <a:gd name="connsiteY1-52" fmla="*/ 4652 h 10151"/>
                  <a:gd name="connsiteX2-53" fmla="*/ 2450 w 10483"/>
                  <a:gd name="connsiteY2-54" fmla="*/ 6607 h 10151"/>
                  <a:gd name="connsiteX3-55" fmla="*/ 8256 w 10483"/>
                  <a:gd name="connsiteY3-56" fmla="*/ 10000 h 10151"/>
                  <a:gd name="connsiteX4-57" fmla="*/ 10407 w 10483"/>
                  <a:gd name="connsiteY4-58" fmla="*/ 9109 h 10151"/>
                  <a:gd name="connsiteX5-59" fmla="*/ 5862 w 10483"/>
                  <a:gd name="connsiteY5-60" fmla="*/ 5102 h 10151"/>
                  <a:gd name="connsiteX6-61" fmla="*/ 5000 w 10483"/>
                  <a:gd name="connsiteY6-62" fmla="*/ 0 h 10151"/>
                  <a:gd name="connsiteX7-63" fmla="*/ 0 w 10483"/>
                  <a:gd name="connsiteY7-64" fmla="*/ 1329 h 10151"/>
                  <a:gd name="connsiteX0-65" fmla="*/ 0 w 9937"/>
                  <a:gd name="connsiteY0-66" fmla="*/ 1329 h 10046"/>
                  <a:gd name="connsiteX1-67" fmla="*/ 937 w 9937"/>
                  <a:gd name="connsiteY1-68" fmla="*/ 4652 h 10046"/>
                  <a:gd name="connsiteX2-69" fmla="*/ 2450 w 9937"/>
                  <a:gd name="connsiteY2-70" fmla="*/ 6607 h 10046"/>
                  <a:gd name="connsiteX3-71" fmla="*/ 8256 w 9937"/>
                  <a:gd name="connsiteY3-72" fmla="*/ 10000 h 10046"/>
                  <a:gd name="connsiteX4-73" fmla="*/ 9829 w 9937"/>
                  <a:gd name="connsiteY4-74" fmla="*/ 8348 h 10046"/>
                  <a:gd name="connsiteX5-75" fmla="*/ 5862 w 9937"/>
                  <a:gd name="connsiteY5-76" fmla="*/ 5102 h 10046"/>
                  <a:gd name="connsiteX6-77" fmla="*/ 5000 w 9937"/>
                  <a:gd name="connsiteY6-78" fmla="*/ 0 h 10046"/>
                  <a:gd name="connsiteX7-79" fmla="*/ 0 w 9937"/>
                  <a:gd name="connsiteY7-80" fmla="*/ 1329 h 10046"/>
                  <a:gd name="connsiteX0-81" fmla="*/ 0 w 9787"/>
                  <a:gd name="connsiteY0-82" fmla="*/ 1323 h 10000"/>
                  <a:gd name="connsiteX1-83" fmla="*/ 943 w 9787"/>
                  <a:gd name="connsiteY1-84" fmla="*/ 4631 h 10000"/>
                  <a:gd name="connsiteX2-85" fmla="*/ 2466 w 9787"/>
                  <a:gd name="connsiteY2-86" fmla="*/ 6577 h 10000"/>
                  <a:gd name="connsiteX3-87" fmla="*/ 8308 w 9787"/>
                  <a:gd name="connsiteY3-88" fmla="*/ 9954 h 10000"/>
                  <a:gd name="connsiteX4-89" fmla="*/ 9658 w 9787"/>
                  <a:gd name="connsiteY4-90" fmla="*/ 8310 h 10000"/>
                  <a:gd name="connsiteX5-91" fmla="*/ 5899 w 9787"/>
                  <a:gd name="connsiteY5-92" fmla="*/ 5079 h 10000"/>
                  <a:gd name="connsiteX6-93" fmla="*/ 5032 w 9787"/>
                  <a:gd name="connsiteY6-94" fmla="*/ 0 h 10000"/>
                  <a:gd name="connsiteX7-95" fmla="*/ 0 w 9787"/>
                  <a:gd name="connsiteY7-96" fmla="*/ 1323 h 10000"/>
                  <a:gd name="connsiteX0-97" fmla="*/ 0 w 9962"/>
                  <a:gd name="connsiteY0-98" fmla="*/ 1323 h 9791"/>
                  <a:gd name="connsiteX1-99" fmla="*/ 964 w 9962"/>
                  <a:gd name="connsiteY1-100" fmla="*/ 4631 h 9791"/>
                  <a:gd name="connsiteX2-101" fmla="*/ 2520 w 9962"/>
                  <a:gd name="connsiteY2-102" fmla="*/ 6577 h 9791"/>
                  <a:gd name="connsiteX3-103" fmla="*/ 8251 w 9962"/>
                  <a:gd name="connsiteY3-104" fmla="*/ 9738 h 9791"/>
                  <a:gd name="connsiteX4-105" fmla="*/ 9868 w 9962"/>
                  <a:gd name="connsiteY4-106" fmla="*/ 8310 h 9791"/>
                  <a:gd name="connsiteX5-107" fmla="*/ 6027 w 9962"/>
                  <a:gd name="connsiteY5-108" fmla="*/ 5079 h 9791"/>
                  <a:gd name="connsiteX6-109" fmla="*/ 5142 w 9962"/>
                  <a:gd name="connsiteY6-110" fmla="*/ 0 h 9791"/>
                  <a:gd name="connsiteX7-111" fmla="*/ 0 w 9962"/>
                  <a:gd name="connsiteY7-112" fmla="*/ 1323 h 97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9962" h="9791">
                    <a:moveTo>
                      <a:pt x="0" y="1323"/>
                    </a:moveTo>
                    <a:cubicBezTo>
                      <a:pt x="321" y="2426"/>
                      <a:pt x="544" y="3755"/>
                      <a:pt x="964" y="4631"/>
                    </a:cubicBezTo>
                    <a:cubicBezTo>
                      <a:pt x="1383" y="5507"/>
                      <a:pt x="1979" y="6057"/>
                      <a:pt x="2520" y="6577"/>
                    </a:cubicBezTo>
                    <a:cubicBezTo>
                      <a:pt x="4509" y="7703"/>
                      <a:pt x="7026" y="9449"/>
                      <a:pt x="8251" y="9738"/>
                    </a:cubicBezTo>
                    <a:cubicBezTo>
                      <a:pt x="9476" y="10027"/>
                      <a:pt x="10239" y="9086"/>
                      <a:pt x="9868" y="8310"/>
                    </a:cubicBezTo>
                    <a:cubicBezTo>
                      <a:pt x="9497" y="7534"/>
                      <a:pt x="7586" y="6408"/>
                      <a:pt x="6027" y="5079"/>
                    </a:cubicBezTo>
                    <a:cubicBezTo>
                      <a:pt x="4308" y="0"/>
                      <a:pt x="5142" y="0"/>
                      <a:pt x="5142" y="0"/>
                    </a:cubicBezTo>
                    <a:lnTo>
                      <a:pt x="0" y="1323"/>
                    </a:lnTo>
                    <a:close/>
                  </a:path>
                </a:pathLst>
              </a:custGeom>
              <a:solidFill>
                <a:srgbClr val="232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5" name="ïşḷïḑê"/>
              <p:cNvSpPr/>
              <p:nvPr/>
            </p:nvSpPr>
            <p:spPr bwMode="auto">
              <a:xfrm>
                <a:off x="6835275" y="3539633"/>
                <a:ext cx="270883" cy="311173"/>
              </a:xfrm>
              <a:custGeom>
                <a:avLst/>
                <a:gdLst>
                  <a:gd name="T0" fmla="*/ 59 w 78"/>
                  <a:gd name="T1" fmla="*/ 1 h 90"/>
                  <a:gd name="T2" fmla="*/ 54 w 78"/>
                  <a:gd name="T3" fmla="*/ 3 h 90"/>
                  <a:gd name="T4" fmla="*/ 45 w 78"/>
                  <a:gd name="T5" fmla="*/ 18 h 90"/>
                  <a:gd name="T6" fmla="*/ 29 w 78"/>
                  <a:gd name="T7" fmla="*/ 21 h 90"/>
                  <a:gd name="T8" fmla="*/ 25 w 78"/>
                  <a:gd name="T9" fmla="*/ 22 h 90"/>
                  <a:gd name="T10" fmla="*/ 2 w 78"/>
                  <a:gd name="T11" fmla="*/ 76 h 90"/>
                  <a:gd name="T12" fmla="*/ 2 w 78"/>
                  <a:gd name="T13" fmla="*/ 86 h 90"/>
                  <a:gd name="T14" fmla="*/ 2 w 78"/>
                  <a:gd name="T15" fmla="*/ 86 h 90"/>
                  <a:gd name="T16" fmla="*/ 9 w 78"/>
                  <a:gd name="T17" fmla="*/ 87 h 90"/>
                  <a:gd name="T18" fmla="*/ 75 w 78"/>
                  <a:gd name="T19" fmla="*/ 24 h 90"/>
                  <a:gd name="T20" fmla="*/ 75 w 78"/>
                  <a:gd name="T21" fmla="*/ 15 h 90"/>
                  <a:gd name="T22" fmla="*/ 62 w 78"/>
                  <a:gd name="T23" fmla="*/ 2 h 90"/>
                  <a:gd name="T24" fmla="*/ 61 w 78"/>
                  <a:gd name="T25" fmla="*/ 2 h 90"/>
                  <a:gd name="T26" fmla="*/ 59 w 78"/>
                  <a:gd name="T27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90">
                    <a:moveTo>
                      <a:pt x="59" y="1"/>
                    </a:moveTo>
                    <a:cubicBezTo>
                      <a:pt x="57" y="0"/>
                      <a:pt x="55" y="1"/>
                      <a:pt x="54" y="3"/>
                    </a:cubicBezTo>
                    <a:cubicBezTo>
                      <a:pt x="54" y="7"/>
                      <a:pt x="51" y="13"/>
                      <a:pt x="45" y="18"/>
                    </a:cubicBezTo>
                    <a:cubicBezTo>
                      <a:pt x="38" y="24"/>
                      <a:pt x="32" y="22"/>
                      <a:pt x="29" y="21"/>
                    </a:cubicBezTo>
                    <a:cubicBezTo>
                      <a:pt x="28" y="20"/>
                      <a:pt x="26" y="21"/>
                      <a:pt x="25" y="22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79"/>
                      <a:pt x="0" y="83"/>
                      <a:pt x="2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9"/>
                      <a:pt x="7" y="90"/>
                      <a:pt x="9" y="87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8" y="21"/>
                      <a:pt x="77" y="17"/>
                      <a:pt x="75" y="15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1F25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6" name="îš1ídé"/>
              <p:cNvSpPr/>
              <p:nvPr/>
            </p:nvSpPr>
            <p:spPr bwMode="auto">
              <a:xfrm>
                <a:off x="5951916" y="2351519"/>
                <a:ext cx="649180" cy="1365984"/>
              </a:xfrm>
              <a:custGeom>
                <a:avLst/>
                <a:gdLst>
                  <a:gd name="T0" fmla="*/ 82 w 182"/>
                  <a:gd name="T1" fmla="*/ 4 h 406"/>
                  <a:gd name="T2" fmla="*/ 0 w 182"/>
                  <a:gd name="T3" fmla="*/ 390 h 406"/>
                  <a:gd name="T4" fmla="*/ 49 w 182"/>
                  <a:gd name="T5" fmla="*/ 406 h 406"/>
                  <a:gd name="T6" fmla="*/ 104 w 182"/>
                  <a:gd name="T7" fmla="*/ 200 h 406"/>
                  <a:gd name="T8" fmla="*/ 167 w 182"/>
                  <a:gd name="T9" fmla="*/ 69 h 406"/>
                  <a:gd name="T10" fmla="*/ 176 w 182"/>
                  <a:gd name="T11" fmla="*/ 51 h 406"/>
                  <a:gd name="T12" fmla="*/ 181 w 182"/>
                  <a:gd name="T13" fmla="*/ 14 h 406"/>
                  <a:gd name="T14" fmla="*/ 181 w 182"/>
                  <a:gd name="T15" fmla="*/ 0 h 406"/>
                  <a:gd name="T16" fmla="*/ 82 w 182"/>
                  <a:gd name="T17" fmla="*/ 4 h 406"/>
                  <a:gd name="connsiteX0" fmla="*/ 4505 w 9959"/>
                  <a:gd name="connsiteY0" fmla="*/ 99 h 10314"/>
                  <a:gd name="connsiteX1" fmla="*/ 0 w 9959"/>
                  <a:gd name="connsiteY1" fmla="*/ 9606 h 10314"/>
                  <a:gd name="connsiteX2" fmla="*/ 2692 w 9959"/>
                  <a:gd name="connsiteY2" fmla="*/ 10000 h 10314"/>
                  <a:gd name="connsiteX3" fmla="*/ 6511 w 9959"/>
                  <a:gd name="connsiteY3" fmla="*/ 5187 h 10314"/>
                  <a:gd name="connsiteX4" fmla="*/ 9176 w 9959"/>
                  <a:gd name="connsiteY4" fmla="*/ 1700 h 10314"/>
                  <a:gd name="connsiteX5" fmla="*/ 9670 w 9959"/>
                  <a:gd name="connsiteY5" fmla="*/ 1256 h 10314"/>
                  <a:gd name="connsiteX6" fmla="*/ 9945 w 9959"/>
                  <a:gd name="connsiteY6" fmla="*/ 345 h 10314"/>
                  <a:gd name="connsiteX7" fmla="*/ 9945 w 9959"/>
                  <a:gd name="connsiteY7" fmla="*/ 0 h 10314"/>
                  <a:gd name="connsiteX8" fmla="*/ 4505 w 9959"/>
                  <a:gd name="connsiteY8" fmla="*/ 99 h 10314"/>
                  <a:gd name="connsiteX0-1" fmla="*/ 4524 w 10000"/>
                  <a:gd name="connsiteY0-2" fmla="*/ 96 h 10000"/>
                  <a:gd name="connsiteX1-3" fmla="*/ 0 w 10000"/>
                  <a:gd name="connsiteY1-4" fmla="*/ 9314 h 10000"/>
                  <a:gd name="connsiteX2-5" fmla="*/ 2703 w 10000"/>
                  <a:gd name="connsiteY2-6" fmla="*/ 9696 h 10000"/>
                  <a:gd name="connsiteX3-7" fmla="*/ 6538 w 10000"/>
                  <a:gd name="connsiteY3-8" fmla="*/ 5029 h 10000"/>
                  <a:gd name="connsiteX4-9" fmla="*/ 9748 w 10000"/>
                  <a:gd name="connsiteY4-10" fmla="*/ 2323 h 10000"/>
                  <a:gd name="connsiteX5-11" fmla="*/ 9710 w 10000"/>
                  <a:gd name="connsiteY5-12" fmla="*/ 1218 h 10000"/>
                  <a:gd name="connsiteX6-13" fmla="*/ 9986 w 10000"/>
                  <a:gd name="connsiteY6-14" fmla="*/ 334 h 10000"/>
                  <a:gd name="connsiteX7-15" fmla="*/ 9986 w 10000"/>
                  <a:gd name="connsiteY7-16" fmla="*/ 0 h 10000"/>
                  <a:gd name="connsiteX8-17" fmla="*/ 4524 w 10000"/>
                  <a:gd name="connsiteY8-18" fmla="*/ 96 h 10000"/>
                  <a:gd name="connsiteX0-19" fmla="*/ 4524 w 10554"/>
                  <a:gd name="connsiteY0-20" fmla="*/ 96 h 10000"/>
                  <a:gd name="connsiteX1-21" fmla="*/ 0 w 10554"/>
                  <a:gd name="connsiteY1-22" fmla="*/ 9314 h 10000"/>
                  <a:gd name="connsiteX2-23" fmla="*/ 2703 w 10554"/>
                  <a:gd name="connsiteY2-24" fmla="*/ 9696 h 10000"/>
                  <a:gd name="connsiteX3-25" fmla="*/ 6538 w 10554"/>
                  <a:gd name="connsiteY3-26" fmla="*/ 5029 h 10000"/>
                  <a:gd name="connsiteX4-27" fmla="*/ 9748 w 10554"/>
                  <a:gd name="connsiteY4-28" fmla="*/ 2323 h 10000"/>
                  <a:gd name="connsiteX5-29" fmla="*/ 10511 w 10554"/>
                  <a:gd name="connsiteY5-30" fmla="*/ 1387 h 10000"/>
                  <a:gd name="connsiteX6-31" fmla="*/ 9986 w 10554"/>
                  <a:gd name="connsiteY6-32" fmla="*/ 334 h 10000"/>
                  <a:gd name="connsiteX7-33" fmla="*/ 9986 w 10554"/>
                  <a:gd name="connsiteY7-34" fmla="*/ 0 h 10000"/>
                  <a:gd name="connsiteX8-35" fmla="*/ 4524 w 10554"/>
                  <a:gd name="connsiteY8-36" fmla="*/ 96 h 10000"/>
                  <a:gd name="connsiteX0-37" fmla="*/ 4524 w 10070"/>
                  <a:gd name="connsiteY0-38" fmla="*/ 96 h 10000"/>
                  <a:gd name="connsiteX1-39" fmla="*/ 0 w 10070"/>
                  <a:gd name="connsiteY1-40" fmla="*/ 9314 h 10000"/>
                  <a:gd name="connsiteX2-41" fmla="*/ 2703 w 10070"/>
                  <a:gd name="connsiteY2-42" fmla="*/ 9696 h 10000"/>
                  <a:gd name="connsiteX3-43" fmla="*/ 6538 w 10070"/>
                  <a:gd name="connsiteY3-44" fmla="*/ 5029 h 10000"/>
                  <a:gd name="connsiteX4-45" fmla="*/ 9748 w 10070"/>
                  <a:gd name="connsiteY4-46" fmla="*/ 2323 h 10000"/>
                  <a:gd name="connsiteX5-47" fmla="*/ 9986 w 10070"/>
                  <a:gd name="connsiteY5-48" fmla="*/ 334 h 10000"/>
                  <a:gd name="connsiteX6-49" fmla="*/ 9986 w 10070"/>
                  <a:gd name="connsiteY6-50" fmla="*/ 0 h 10000"/>
                  <a:gd name="connsiteX7-51" fmla="*/ 4524 w 10070"/>
                  <a:gd name="connsiteY7-52" fmla="*/ 96 h 10000"/>
                  <a:gd name="connsiteX0-53" fmla="*/ 4524 w 10476"/>
                  <a:gd name="connsiteY0-54" fmla="*/ 96 h 10000"/>
                  <a:gd name="connsiteX1-55" fmla="*/ 0 w 10476"/>
                  <a:gd name="connsiteY1-56" fmla="*/ 9314 h 10000"/>
                  <a:gd name="connsiteX2-57" fmla="*/ 2703 w 10476"/>
                  <a:gd name="connsiteY2-58" fmla="*/ 9696 h 10000"/>
                  <a:gd name="connsiteX3-59" fmla="*/ 6538 w 10476"/>
                  <a:gd name="connsiteY3-60" fmla="*/ 5029 h 10000"/>
                  <a:gd name="connsiteX4-61" fmla="*/ 9748 w 10476"/>
                  <a:gd name="connsiteY4-62" fmla="*/ 2323 h 10000"/>
                  <a:gd name="connsiteX5-63" fmla="*/ 9986 w 10476"/>
                  <a:gd name="connsiteY5-64" fmla="*/ 334 h 10000"/>
                  <a:gd name="connsiteX6-65" fmla="*/ 9986 w 10476"/>
                  <a:gd name="connsiteY6-66" fmla="*/ 0 h 10000"/>
                  <a:gd name="connsiteX7-67" fmla="*/ 4524 w 10476"/>
                  <a:gd name="connsiteY7-68" fmla="*/ 96 h 10000"/>
                  <a:gd name="connsiteX0-69" fmla="*/ 4524 w 10570"/>
                  <a:gd name="connsiteY0-70" fmla="*/ 96 h 10000"/>
                  <a:gd name="connsiteX1-71" fmla="*/ 0 w 10570"/>
                  <a:gd name="connsiteY1-72" fmla="*/ 9314 h 10000"/>
                  <a:gd name="connsiteX2-73" fmla="*/ 2703 w 10570"/>
                  <a:gd name="connsiteY2-74" fmla="*/ 9696 h 10000"/>
                  <a:gd name="connsiteX3-75" fmla="*/ 6538 w 10570"/>
                  <a:gd name="connsiteY3-76" fmla="*/ 5029 h 10000"/>
                  <a:gd name="connsiteX4-77" fmla="*/ 9881 w 10570"/>
                  <a:gd name="connsiteY4-78" fmla="*/ 2576 h 10000"/>
                  <a:gd name="connsiteX5-79" fmla="*/ 9986 w 10570"/>
                  <a:gd name="connsiteY5-80" fmla="*/ 334 h 10000"/>
                  <a:gd name="connsiteX6-81" fmla="*/ 9986 w 10570"/>
                  <a:gd name="connsiteY6-82" fmla="*/ 0 h 10000"/>
                  <a:gd name="connsiteX7-83" fmla="*/ 4524 w 10570"/>
                  <a:gd name="connsiteY7-84" fmla="*/ 96 h 10000"/>
                  <a:gd name="connsiteX0-85" fmla="*/ 3734 w 10581"/>
                  <a:gd name="connsiteY0-86" fmla="*/ 349 h 10356"/>
                  <a:gd name="connsiteX1-87" fmla="*/ 11 w 10581"/>
                  <a:gd name="connsiteY1-88" fmla="*/ 9314 h 10356"/>
                  <a:gd name="connsiteX2-89" fmla="*/ 2714 w 10581"/>
                  <a:gd name="connsiteY2-90" fmla="*/ 9696 h 10356"/>
                  <a:gd name="connsiteX3-91" fmla="*/ 6549 w 10581"/>
                  <a:gd name="connsiteY3-92" fmla="*/ 5029 h 10356"/>
                  <a:gd name="connsiteX4-93" fmla="*/ 9892 w 10581"/>
                  <a:gd name="connsiteY4-94" fmla="*/ 2576 h 10356"/>
                  <a:gd name="connsiteX5-95" fmla="*/ 9997 w 10581"/>
                  <a:gd name="connsiteY5-96" fmla="*/ 334 h 10356"/>
                  <a:gd name="connsiteX6-97" fmla="*/ 9997 w 10581"/>
                  <a:gd name="connsiteY6-98" fmla="*/ 0 h 10356"/>
                  <a:gd name="connsiteX7-99" fmla="*/ 3734 w 10581"/>
                  <a:gd name="connsiteY7-100" fmla="*/ 349 h 10356"/>
                  <a:gd name="connsiteX0-101" fmla="*/ 3724 w 10571"/>
                  <a:gd name="connsiteY0-102" fmla="*/ 349 h 10055"/>
                  <a:gd name="connsiteX1-103" fmla="*/ 1 w 10571"/>
                  <a:gd name="connsiteY1-104" fmla="*/ 9314 h 10055"/>
                  <a:gd name="connsiteX2-105" fmla="*/ 2704 w 10571"/>
                  <a:gd name="connsiteY2-106" fmla="*/ 9696 h 10055"/>
                  <a:gd name="connsiteX3-107" fmla="*/ 6539 w 10571"/>
                  <a:gd name="connsiteY3-108" fmla="*/ 5029 h 10055"/>
                  <a:gd name="connsiteX4-109" fmla="*/ 9882 w 10571"/>
                  <a:gd name="connsiteY4-110" fmla="*/ 2576 h 10055"/>
                  <a:gd name="connsiteX5-111" fmla="*/ 9987 w 10571"/>
                  <a:gd name="connsiteY5-112" fmla="*/ 334 h 10055"/>
                  <a:gd name="connsiteX6-113" fmla="*/ 9987 w 10571"/>
                  <a:gd name="connsiteY6-114" fmla="*/ 0 h 10055"/>
                  <a:gd name="connsiteX7-115" fmla="*/ 3724 w 10571"/>
                  <a:gd name="connsiteY7-116" fmla="*/ 349 h 10055"/>
                  <a:gd name="connsiteX0-117" fmla="*/ 3591 w 10438"/>
                  <a:gd name="connsiteY0-118" fmla="*/ 349 h 9974"/>
                  <a:gd name="connsiteX1-119" fmla="*/ 1 w 10438"/>
                  <a:gd name="connsiteY1-120" fmla="*/ 9061 h 9974"/>
                  <a:gd name="connsiteX2-121" fmla="*/ 2571 w 10438"/>
                  <a:gd name="connsiteY2-122" fmla="*/ 9696 h 9974"/>
                  <a:gd name="connsiteX3-123" fmla="*/ 6406 w 10438"/>
                  <a:gd name="connsiteY3-124" fmla="*/ 5029 h 9974"/>
                  <a:gd name="connsiteX4-125" fmla="*/ 9749 w 10438"/>
                  <a:gd name="connsiteY4-126" fmla="*/ 2576 h 9974"/>
                  <a:gd name="connsiteX5-127" fmla="*/ 9854 w 10438"/>
                  <a:gd name="connsiteY5-128" fmla="*/ 334 h 9974"/>
                  <a:gd name="connsiteX6-129" fmla="*/ 9854 w 10438"/>
                  <a:gd name="connsiteY6-130" fmla="*/ 0 h 9974"/>
                  <a:gd name="connsiteX7-131" fmla="*/ 3591 w 10438"/>
                  <a:gd name="connsiteY7-132" fmla="*/ 349 h 9974"/>
                  <a:gd name="connsiteX0-133" fmla="*/ 3442 w 10002"/>
                  <a:gd name="connsiteY0-134" fmla="*/ 350 h 9928"/>
                  <a:gd name="connsiteX1-135" fmla="*/ 3 w 10002"/>
                  <a:gd name="connsiteY1-136" fmla="*/ 9085 h 9928"/>
                  <a:gd name="connsiteX2-137" fmla="*/ 2849 w 10002"/>
                  <a:gd name="connsiteY2-138" fmla="*/ 9128 h 9928"/>
                  <a:gd name="connsiteX3-139" fmla="*/ 6139 w 10002"/>
                  <a:gd name="connsiteY3-140" fmla="*/ 5042 h 9928"/>
                  <a:gd name="connsiteX4-141" fmla="*/ 9342 w 10002"/>
                  <a:gd name="connsiteY4-142" fmla="*/ 2583 h 9928"/>
                  <a:gd name="connsiteX5-143" fmla="*/ 9443 w 10002"/>
                  <a:gd name="connsiteY5-144" fmla="*/ 335 h 9928"/>
                  <a:gd name="connsiteX6-145" fmla="*/ 9443 w 10002"/>
                  <a:gd name="connsiteY6-146" fmla="*/ 0 h 9928"/>
                  <a:gd name="connsiteX7-147" fmla="*/ 3442 w 10002"/>
                  <a:gd name="connsiteY7-148" fmla="*/ 350 h 9928"/>
                  <a:gd name="connsiteX0-149" fmla="*/ 3441 w 10000"/>
                  <a:gd name="connsiteY0-150" fmla="*/ 353 h 9924"/>
                  <a:gd name="connsiteX1-151" fmla="*/ 3 w 10000"/>
                  <a:gd name="connsiteY1-152" fmla="*/ 9151 h 9924"/>
                  <a:gd name="connsiteX2-153" fmla="*/ 2848 w 10000"/>
                  <a:gd name="connsiteY2-154" fmla="*/ 9194 h 9924"/>
                  <a:gd name="connsiteX3-155" fmla="*/ 6138 w 10000"/>
                  <a:gd name="connsiteY3-156" fmla="*/ 5079 h 9924"/>
                  <a:gd name="connsiteX4-157" fmla="*/ 9340 w 10000"/>
                  <a:gd name="connsiteY4-158" fmla="*/ 2602 h 9924"/>
                  <a:gd name="connsiteX5-159" fmla="*/ 9441 w 10000"/>
                  <a:gd name="connsiteY5-160" fmla="*/ 337 h 9924"/>
                  <a:gd name="connsiteX6-161" fmla="*/ 9441 w 10000"/>
                  <a:gd name="connsiteY6-162" fmla="*/ 0 h 9924"/>
                  <a:gd name="connsiteX7-163" fmla="*/ 3441 w 10000"/>
                  <a:gd name="connsiteY7-164" fmla="*/ 353 h 9924"/>
                  <a:gd name="connsiteX0-165" fmla="*/ 3314 w 9873"/>
                  <a:gd name="connsiteY0-166" fmla="*/ 356 h 9813"/>
                  <a:gd name="connsiteX1-167" fmla="*/ 4 w 9873"/>
                  <a:gd name="connsiteY1-168" fmla="*/ 8791 h 9813"/>
                  <a:gd name="connsiteX2-169" fmla="*/ 2721 w 9873"/>
                  <a:gd name="connsiteY2-170" fmla="*/ 9264 h 9813"/>
                  <a:gd name="connsiteX3-171" fmla="*/ 6011 w 9873"/>
                  <a:gd name="connsiteY3-172" fmla="*/ 5118 h 9813"/>
                  <a:gd name="connsiteX4-173" fmla="*/ 9213 w 9873"/>
                  <a:gd name="connsiteY4-174" fmla="*/ 2622 h 9813"/>
                  <a:gd name="connsiteX5-175" fmla="*/ 9314 w 9873"/>
                  <a:gd name="connsiteY5-176" fmla="*/ 340 h 9813"/>
                  <a:gd name="connsiteX6-177" fmla="*/ 9314 w 9873"/>
                  <a:gd name="connsiteY6-178" fmla="*/ 0 h 9813"/>
                  <a:gd name="connsiteX7-179" fmla="*/ 3314 w 9873"/>
                  <a:gd name="connsiteY7-180" fmla="*/ 356 h 9813"/>
                  <a:gd name="connsiteX0-181" fmla="*/ 3354 w 9997"/>
                  <a:gd name="connsiteY0-182" fmla="*/ 363 h 9799"/>
                  <a:gd name="connsiteX1-183" fmla="*/ 1 w 9997"/>
                  <a:gd name="connsiteY1-184" fmla="*/ 8959 h 9799"/>
                  <a:gd name="connsiteX2-185" fmla="*/ 2753 w 9997"/>
                  <a:gd name="connsiteY2-186" fmla="*/ 9441 h 9799"/>
                  <a:gd name="connsiteX3-187" fmla="*/ 6085 w 9997"/>
                  <a:gd name="connsiteY3-188" fmla="*/ 5216 h 9799"/>
                  <a:gd name="connsiteX4-189" fmla="*/ 9329 w 9997"/>
                  <a:gd name="connsiteY4-190" fmla="*/ 2672 h 9799"/>
                  <a:gd name="connsiteX5-191" fmla="*/ 9431 w 9997"/>
                  <a:gd name="connsiteY5-192" fmla="*/ 346 h 9799"/>
                  <a:gd name="connsiteX6-193" fmla="*/ 9431 w 9997"/>
                  <a:gd name="connsiteY6-194" fmla="*/ 0 h 9799"/>
                  <a:gd name="connsiteX7-195" fmla="*/ 3354 w 9997"/>
                  <a:gd name="connsiteY7-196" fmla="*/ 363 h 9799"/>
                  <a:gd name="connsiteX0-197" fmla="*/ 3368 w 10013"/>
                  <a:gd name="connsiteY0-198" fmla="*/ 370 h 9994"/>
                  <a:gd name="connsiteX1-199" fmla="*/ 14 w 10013"/>
                  <a:gd name="connsiteY1-200" fmla="*/ 9143 h 9994"/>
                  <a:gd name="connsiteX2-201" fmla="*/ 2767 w 10013"/>
                  <a:gd name="connsiteY2-202" fmla="*/ 9635 h 9994"/>
                  <a:gd name="connsiteX3-203" fmla="*/ 6100 w 10013"/>
                  <a:gd name="connsiteY3-204" fmla="*/ 5323 h 9994"/>
                  <a:gd name="connsiteX4-205" fmla="*/ 9345 w 10013"/>
                  <a:gd name="connsiteY4-206" fmla="*/ 2727 h 9994"/>
                  <a:gd name="connsiteX5-207" fmla="*/ 9447 w 10013"/>
                  <a:gd name="connsiteY5-208" fmla="*/ 353 h 9994"/>
                  <a:gd name="connsiteX6-209" fmla="*/ 9447 w 10013"/>
                  <a:gd name="connsiteY6-210" fmla="*/ 0 h 9994"/>
                  <a:gd name="connsiteX7-211" fmla="*/ 3368 w 10013"/>
                  <a:gd name="connsiteY7-212" fmla="*/ 370 h 99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0013" h="9994">
                    <a:moveTo>
                      <a:pt x="3368" y="370"/>
                    </a:moveTo>
                    <a:cubicBezTo>
                      <a:pt x="2164" y="3532"/>
                      <a:pt x="1131" y="4200"/>
                      <a:pt x="14" y="9143"/>
                    </a:cubicBezTo>
                    <a:cubicBezTo>
                      <a:pt x="-188" y="10038"/>
                      <a:pt x="1753" y="10270"/>
                      <a:pt x="2767" y="9635"/>
                    </a:cubicBezTo>
                    <a:cubicBezTo>
                      <a:pt x="3781" y="8998"/>
                      <a:pt x="5003" y="6473"/>
                      <a:pt x="6100" y="5323"/>
                    </a:cubicBezTo>
                    <a:cubicBezTo>
                      <a:pt x="7196" y="4170"/>
                      <a:pt x="8628" y="3392"/>
                      <a:pt x="9345" y="2727"/>
                    </a:cubicBezTo>
                    <a:cubicBezTo>
                      <a:pt x="10809" y="1361"/>
                      <a:pt x="9407" y="763"/>
                      <a:pt x="9447" y="353"/>
                    </a:cubicBezTo>
                    <a:lnTo>
                      <a:pt x="9447" y="0"/>
                    </a:lnTo>
                    <a:lnTo>
                      <a:pt x="3368" y="370"/>
                    </a:lnTo>
                    <a:close/>
                  </a:path>
                </a:pathLst>
              </a:custGeom>
              <a:solidFill>
                <a:srgbClr val="383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7" name="iṡḷïḋè"/>
              <p:cNvSpPr/>
              <p:nvPr/>
            </p:nvSpPr>
            <p:spPr bwMode="auto">
              <a:xfrm>
                <a:off x="5714024" y="3723079"/>
                <a:ext cx="360892" cy="155158"/>
              </a:xfrm>
              <a:custGeom>
                <a:avLst/>
                <a:gdLst>
                  <a:gd name="T0" fmla="*/ 104 w 104"/>
                  <a:gd name="T1" fmla="*/ 18 h 45"/>
                  <a:gd name="T2" fmla="*/ 100 w 104"/>
                  <a:gd name="T3" fmla="*/ 15 h 45"/>
                  <a:gd name="T4" fmla="*/ 82 w 104"/>
                  <a:gd name="T5" fmla="*/ 15 h 45"/>
                  <a:gd name="T6" fmla="*/ 72 w 104"/>
                  <a:gd name="T7" fmla="*/ 3 h 45"/>
                  <a:gd name="T8" fmla="*/ 68 w 104"/>
                  <a:gd name="T9" fmla="*/ 0 h 45"/>
                  <a:gd name="T10" fmla="*/ 10 w 104"/>
                  <a:gd name="T11" fmla="*/ 8 h 45"/>
                  <a:gd name="T12" fmla="*/ 2 w 104"/>
                  <a:gd name="T13" fmla="*/ 13 h 45"/>
                  <a:gd name="T14" fmla="*/ 2 w 104"/>
                  <a:gd name="T15" fmla="*/ 13 h 45"/>
                  <a:gd name="T16" fmla="*/ 4 w 104"/>
                  <a:gd name="T17" fmla="*/ 21 h 45"/>
                  <a:gd name="T18" fmla="*/ 93 w 104"/>
                  <a:gd name="T19" fmla="*/ 44 h 45"/>
                  <a:gd name="T20" fmla="*/ 101 w 104"/>
                  <a:gd name="T21" fmla="*/ 39 h 45"/>
                  <a:gd name="T22" fmla="*/ 104 w 104"/>
                  <a:gd name="T23" fmla="*/ 22 h 45"/>
                  <a:gd name="T24" fmla="*/ 104 w 104"/>
                  <a:gd name="T25" fmla="*/ 21 h 45"/>
                  <a:gd name="T26" fmla="*/ 104 w 104"/>
                  <a:gd name="T27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45">
                    <a:moveTo>
                      <a:pt x="104" y="18"/>
                    </a:moveTo>
                    <a:cubicBezTo>
                      <a:pt x="104" y="16"/>
                      <a:pt x="102" y="15"/>
                      <a:pt x="100" y="15"/>
                    </a:cubicBezTo>
                    <a:cubicBezTo>
                      <a:pt x="96" y="17"/>
                      <a:pt x="90" y="18"/>
                      <a:pt x="82" y="15"/>
                    </a:cubicBezTo>
                    <a:cubicBezTo>
                      <a:pt x="74" y="12"/>
                      <a:pt x="72" y="7"/>
                      <a:pt x="72" y="3"/>
                    </a:cubicBezTo>
                    <a:cubicBezTo>
                      <a:pt x="71" y="2"/>
                      <a:pt x="70" y="0"/>
                      <a:pt x="68" y="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9"/>
                      <a:pt x="4" y="11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6"/>
                      <a:pt x="1" y="20"/>
                      <a:pt x="4" y="21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6" y="45"/>
                      <a:pt x="100" y="43"/>
                      <a:pt x="101" y="39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104" y="21"/>
                      <a:pt x="104" y="21"/>
                      <a:pt x="104" y="21"/>
                    </a:cubicBezTo>
                    <a:lnTo>
                      <a:pt x="104" y="18"/>
                    </a:lnTo>
                    <a:close/>
                  </a:path>
                </a:pathLst>
              </a:custGeom>
              <a:solidFill>
                <a:srgbClr val="1F25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23" name="iSľïḑé"/>
            <p:cNvSpPr/>
            <p:nvPr/>
          </p:nvSpPr>
          <p:spPr bwMode="auto">
            <a:xfrm rot="1034462">
              <a:off x="7228820" y="4584779"/>
              <a:ext cx="169396" cy="30635"/>
            </a:xfrm>
            <a:prstGeom prst="rect">
              <a:avLst/>
            </a:prstGeom>
            <a:solidFill>
              <a:srgbClr val="49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5" name="íšlîḋé"/>
            <p:cNvSpPr/>
            <p:nvPr/>
          </p:nvSpPr>
          <p:spPr bwMode="auto">
            <a:xfrm rot="1034462">
              <a:off x="7236149" y="4562865"/>
              <a:ext cx="195826" cy="31236"/>
            </a:xfrm>
            <a:custGeom>
              <a:avLst/>
              <a:gdLst>
                <a:gd name="T0" fmla="*/ 326 w 326"/>
                <a:gd name="T1" fmla="*/ 52 h 52"/>
                <a:gd name="T2" fmla="*/ 0 w 326"/>
                <a:gd name="T3" fmla="*/ 52 h 52"/>
                <a:gd name="T4" fmla="*/ 0 w 326"/>
                <a:gd name="T5" fmla="*/ 0 h 52"/>
                <a:gd name="T6" fmla="*/ 21 w 326"/>
                <a:gd name="T7" fmla="*/ 31 h 52"/>
                <a:gd name="T8" fmla="*/ 326 w 326"/>
                <a:gd name="T9" fmla="*/ 31 h 52"/>
                <a:gd name="T10" fmla="*/ 326 w 32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52">
                  <a:moveTo>
                    <a:pt x="326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21" y="31"/>
                  </a:lnTo>
                  <a:lnTo>
                    <a:pt x="326" y="31"/>
                  </a:lnTo>
                  <a:lnTo>
                    <a:pt x="326" y="52"/>
                  </a:lnTo>
                  <a:close/>
                </a:path>
              </a:pathLst>
            </a:custGeom>
            <a:solidFill>
              <a:srgbClr val="4D7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6" name="íṩľiďe"/>
            <p:cNvSpPr/>
            <p:nvPr/>
          </p:nvSpPr>
          <p:spPr bwMode="auto">
            <a:xfrm rot="1034462">
              <a:off x="7155013" y="4554840"/>
              <a:ext cx="35440" cy="27031"/>
            </a:xfrm>
            <a:custGeom>
              <a:avLst/>
              <a:gdLst>
                <a:gd name="T0" fmla="*/ 0 w 34"/>
                <a:gd name="T1" fmla="*/ 12 h 26"/>
                <a:gd name="T2" fmla="*/ 34 w 34"/>
                <a:gd name="T3" fmla="*/ 12 h 26"/>
                <a:gd name="T4" fmla="*/ 6 w 34"/>
                <a:gd name="T5" fmla="*/ 0 h 26"/>
                <a:gd name="T6" fmla="*/ 0 w 34"/>
                <a:gd name="T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0" y="12"/>
                  </a:moveTo>
                  <a:cubicBezTo>
                    <a:pt x="0" y="12"/>
                    <a:pt x="27" y="26"/>
                    <a:pt x="34" y="12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2" name="îş1íḍê"/>
            <p:cNvSpPr/>
            <p:nvPr/>
          </p:nvSpPr>
          <p:spPr bwMode="auto">
            <a:xfrm rot="1034462">
              <a:off x="7356336" y="4553600"/>
              <a:ext cx="488364" cy="239677"/>
            </a:xfrm>
            <a:custGeom>
              <a:avLst/>
              <a:gdLst>
                <a:gd name="T0" fmla="*/ 28 w 470"/>
                <a:gd name="T1" fmla="*/ 92 h 231"/>
                <a:gd name="T2" fmla="*/ 440 w 470"/>
                <a:gd name="T3" fmla="*/ 6 h 231"/>
                <a:gd name="T4" fmla="*/ 469 w 470"/>
                <a:gd name="T5" fmla="*/ 0 h 231"/>
                <a:gd name="T6" fmla="*/ 469 w 470"/>
                <a:gd name="T7" fmla="*/ 6 h 231"/>
                <a:gd name="T8" fmla="*/ 417 w 470"/>
                <a:gd name="T9" fmla="*/ 114 h 231"/>
                <a:gd name="T10" fmla="*/ 400 w 470"/>
                <a:gd name="T11" fmla="*/ 134 h 231"/>
                <a:gd name="T12" fmla="*/ 355 w 470"/>
                <a:gd name="T13" fmla="*/ 176 h 231"/>
                <a:gd name="T14" fmla="*/ 290 w 470"/>
                <a:gd name="T15" fmla="*/ 193 h 231"/>
                <a:gd name="T16" fmla="*/ 21 w 470"/>
                <a:gd name="T17" fmla="*/ 206 h 231"/>
                <a:gd name="T18" fmla="*/ 4 w 470"/>
                <a:gd name="T19" fmla="*/ 188 h 231"/>
                <a:gd name="T20" fmla="*/ 28 w 470"/>
                <a:gd name="T21" fmla="*/ 9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231">
                  <a:moveTo>
                    <a:pt x="28" y="92"/>
                  </a:moveTo>
                  <a:cubicBezTo>
                    <a:pt x="199" y="121"/>
                    <a:pt x="381" y="44"/>
                    <a:pt x="440" y="6"/>
                  </a:cubicBezTo>
                  <a:cubicBezTo>
                    <a:pt x="450" y="3"/>
                    <a:pt x="459" y="2"/>
                    <a:pt x="469" y="0"/>
                  </a:cubicBezTo>
                  <a:cubicBezTo>
                    <a:pt x="470" y="2"/>
                    <a:pt x="470" y="4"/>
                    <a:pt x="469" y="6"/>
                  </a:cubicBezTo>
                  <a:cubicBezTo>
                    <a:pt x="451" y="28"/>
                    <a:pt x="421" y="103"/>
                    <a:pt x="417" y="114"/>
                  </a:cubicBezTo>
                  <a:cubicBezTo>
                    <a:pt x="414" y="118"/>
                    <a:pt x="406" y="137"/>
                    <a:pt x="400" y="134"/>
                  </a:cubicBezTo>
                  <a:cubicBezTo>
                    <a:pt x="393" y="130"/>
                    <a:pt x="371" y="167"/>
                    <a:pt x="355" y="176"/>
                  </a:cubicBezTo>
                  <a:cubicBezTo>
                    <a:pt x="346" y="181"/>
                    <a:pt x="300" y="194"/>
                    <a:pt x="290" y="193"/>
                  </a:cubicBezTo>
                  <a:cubicBezTo>
                    <a:pt x="234" y="231"/>
                    <a:pt x="43" y="213"/>
                    <a:pt x="21" y="206"/>
                  </a:cubicBezTo>
                  <a:cubicBezTo>
                    <a:pt x="12" y="203"/>
                    <a:pt x="5" y="197"/>
                    <a:pt x="4" y="188"/>
                  </a:cubicBezTo>
                  <a:cubicBezTo>
                    <a:pt x="0" y="153"/>
                    <a:pt x="7" y="121"/>
                    <a:pt x="28" y="92"/>
                  </a:cubicBezTo>
                  <a:close/>
                </a:path>
              </a:pathLst>
            </a:custGeom>
            <a:solidFill>
              <a:srgbClr val="F9E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6" name="işļîḋè"/>
            <p:cNvSpPr/>
            <p:nvPr/>
          </p:nvSpPr>
          <p:spPr bwMode="auto">
            <a:xfrm rot="1034462">
              <a:off x="7254991" y="4619797"/>
              <a:ext cx="509388" cy="188017"/>
            </a:xfrm>
            <a:custGeom>
              <a:avLst/>
              <a:gdLst>
                <a:gd name="T0" fmla="*/ 110 w 490"/>
                <a:gd name="T1" fmla="*/ 5 h 181"/>
                <a:gd name="T2" fmla="*/ 88 w 490"/>
                <a:gd name="T3" fmla="*/ 93 h 181"/>
                <a:gd name="T4" fmla="*/ 103 w 490"/>
                <a:gd name="T5" fmla="*/ 114 h 181"/>
                <a:gd name="T6" fmla="*/ 446 w 490"/>
                <a:gd name="T7" fmla="*/ 62 h 181"/>
                <a:gd name="T8" fmla="*/ 487 w 490"/>
                <a:gd name="T9" fmla="*/ 8 h 181"/>
                <a:gd name="T10" fmla="*/ 486 w 490"/>
                <a:gd name="T11" fmla="*/ 19 h 181"/>
                <a:gd name="T12" fmla="*/ 482 w 490"/>
                <a:gd name="T13" fmla="*/ 25 h 181"/>
                <a:gd name="T14" fmla="*/ 435 w 490"/>
                <a:gd name="T15" fmla="*/ 96 h 181"/>
                <a:gd name="T16" fmla="*/ 434 w 490"/>
                <a:gd name="T17" fmla="*/ 170 h 181"/>
                <a:gd name="T18" fmla="*/ 95 w 490"/>
                <a:gd name="T19" fmla="*/ 133 h 181"/>
                <a:gd name="T20" fmla="*/ 70 w 490"/>
                <a:gd name="T21" fmla="*/ 129 h 181"/>
                <a:gd name="T22" fmla="*/ 56 w 490"/>
                <a:gd name="T23" fmla="*/ 126 h 181"/>
                <a:gd name="T24" fmla="*/ 22 w 490"/>
                <a:gd name="T25" fmla="*/ 108 h 181"/>
                <a:gd name="T26" fmla="*/ 6 w 490"/>
                <a:gd name="T27" fmla="*/ 77 h 181"/>
                <a:gd name="T28" fmla="*/ 13 w 490"/>
                <a:gd name="T29" fmla="*/ 68 h 181"/>
                <a:gd name="T30" fmla="*/ 46 w 490"/>
                <a:gd name="T31" fmla="*/ 83 h 181"/>
                <a:gd name="T32" fmla="*/ 68 w 490"/>
                <a:gd name="T33" fmla="*/ 76 h 181"/>
                <a:gd name="T34" fmla="*/ 95 w 490"/>
                <a:gd name="T35" fmla="*/ 14 h 181"/>
                <a:gd name="T36" fmla="*/ 106 w 490"/>
                <a:gd name="T37" fmla="*/ 1 h 181"/>
                <a:gd name="T38" fmla="*/ 110 w 490"/>
                <a:gd name="T39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181">
                  <a:moveTo>
                    <a:pt x="110" y="5"/>
                  </a:moveTo>
                  <a:cubicBezTo>
                    <a:pt x="100" y="33"/>
                    <a:pt x="87" y="61"/>
                    <a:pt x="88" y="93"/>
                  </a:cubicBezTo>
                  <a:cubicBezTo>
                    <a:pt x="89" y="103"/>
                    <a:pt x="93" y="110"/>
                    <a:pt x="103" y="114"/>
                  </a:cubicBezTo>
                  <a:cubicBezTo>
                    <a:pt x="171" y="140"/>
                    <a:pt x="420" y="74"/>
                    <a:pt x="446" y="62"/>
                  </a:cubicBezTo>
                  <a:cubicBezTo>
                    <a:pt x="455" y="58"/>
                    <a:pt x="479" y="13"/>
                    <a:pt x="487" y="8"/>
                  </a:cubicBezTo>
                  <a:cubicBezTo>
                    <a:pt x="490" y="12"/>
                    <a:pt x="485" y="15"/>
                    <a:pt x="486" y="19"/>
                  </a:cubicBezTo>
                  <a:cubicBezTo>
                    <a:pt x="485" y="21"/>
                    <a:pt x="484" y="23"/>
                    <a:pt x="482" y="25"/>
                  </a:cubicBezTo>
                  <a:cubicBezTo>
                    <a:pt x="456" y="41"/>
                    <a:pt x="464" y="83"/>
                    <a:pt x="435" y="96"/>
                  </a:cubicBezTo>
                  <a:cubicBezTo>
                    <a:pt x="415" y="91"/>
                    <a:pt x="440" y="146"/>
                    <a:pt x="434" y="170"/>
                  </a:cubicBezTo>
                  <a:cubicBezTo>
                    <a:pt x="426" y="179"/>
                    <a:pt x="177" y="181"/>
                    <a:pt x="95" y="133"/>
                  </a:cubicBezTo>
                  <a:cubicBezTo>
                    <a:pt x="88" y="129"/>
                    <a:pt x="80" y="123"/>
                    <a:pt x="70" y="129"/>
                  </a:cubicBezTo>
                  <a:cubicBezTo>
                    <a:pt x="65" y="132"/>
                    <a:pt x="60" y="128"/>
                    <a:pt x="56" y="126"/>
                  </a:cubicBezTo>
                  <a:cubicBezTo>
                    <a:pt x="45" y="120"/>
                    <a:pt x="34" y="113"/>
                    <a:pt x="22" y="108"/>
                  </a:cubicBezTo>
                  <a:cubicBezTo>
                    <a:pt x="7" y="103"/>
                    <a:pt x="0" y="93"/>
                    <a:pt x="6" y="77"/>
                  </a:cubicBezTo>
                  <a:cubicBezTo>
                    <a:pt x="6" y="72"/>
                    <a:pt x="8" y="69"/>
                    <a:pt x="13" y="68"/>
                  </a:cubicBezTo>
                  <a:cubicBezTo>
                    <a:pt x="26" y="70"/>
                    <a:pt x="35" y="78"/>
                    <a:pt x="46" y="83"/>
                  </a:cubicBezTo>
                  <a:cubicBezTo>
                    <a:pt x="56" y="89"/>
                    <a:pt x="62" y="88"/>
                    <a:pt x="68" y="76"/>
                  </a:cubicBezTo>
                  <a:cubicBezTo>
                    <a:pt x="77" y="56"/>
                    <a:pt x="85" y="34"/>
                    <a:pt x="95" y="14"/>
                  </a:cubicBezTo>
                  <a:cubicBezTo>
                    <a:pt x="97" y="8"/>
                    <a:pt x="97" y="0"/>
                    <a:pt x="106" y="1"/>
                  </a:cubicBezTo>
                  <a:cubicBezTo>
                    <a:pt x="107" y="2"/>
                    <a:pt x="108" y="4"/>
                    <a:pt x="110" y="5"/>
                  </a:cubicBezTo>
                  <a:close/>
                </a:path>
              </a:pathLst>
            </a:custGeom>
            <a:solidFill>
              <a:srgbClr val="DBB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7" name="îśļïďé"/>
            <p:cNvSpPr/>
            <p:nvPr/>
          </p:nvSpPr>
          <p:spPr bwMode="auto">
            <a:xfrm rot="1034462">
              <a:off x="7051411" y="4440123"/>
              <a:ext cx="297344" cy="136958"/>
            </a:xfrm>
            <a:custGeom>
              <a:avLst/>
              <a:gdLst>
                <a:gd name="T0" fmla="*/ 0 w 286"/>
                <a:gd name="T1" fmla="*/ 46 h 132"/>
                <a:gd name="T2" fmla="*/ 51 w 286"/>
                <a:gd name="T3" fmla="*/ 13 h 132"/>
                <a:gd name="T4" fmla="*/ 152 w 286"/>
                <a:gd name="T5" fmla="*/ 13 h 132"/>
                <a:gd name="T6" fmla="*/ 227 w 286"/>
                <a:gd name="T7" fmla="*/ 46 h 132"/>
                <a:gd name="T8" fmla="*/ 285 w 286"/>
                <a:gd name="T9" fmla="*/ 67 h 132"/>
                <a:gd name="T10" fmla="*/ 282 w 286"/>
                <a:gd name="T11" fmla="*/ 77 h 132"/>
                <a:gd name="T12" fmla="*/ 204 w 286"/>
                <a:gd name="T13" fmla="*/ 127 h 132"/>
                <a:gd name="T14" fmla="*/ 109 w 286"/>
                <a:gd name="T15" fmla="*/ 108 h 132"/>
                <a:gd name="T16" fmla="*/ 98 w 286"/>
                <a:gd name="T17" fmla="*/ 95 h 132"/>
                <a:gd name="T18" fmla="*/ 112 w 286"/>
                <a:gd name="T19" fmla="*/ 81 h 132"/>
                <a:gd name="T20" fmla="*/ 137 w 286"/>
                <a:gd name="T21" fmla="*/ 78 h 132"/>
                <a:gd name="T22" fmla="*/ 87 w 286"/>
                <a:gd name="T23" fmla="*/ 40 h 132"/>
                <a:gd name="T24" fmla="*/ 25 w 286"/>
                <a:gd name="T25" fmla="*/ 40 h 132"/>
                <a:gd name="T26" fmla="*/ 0 w 286"/>
                <a:gd name="T27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132">
                  <a:moveTo>
                    <a:pt x="0" y="46"/>
                  </a:moveTo>
                  <a:cubicBezTo>
                    <a:pt x="2" y="36"/>
                    <a:pt x="39" y="17"/>
                    <a:pt x="51" y="13"/>
                  </a:cubicBezTo>
                  <a:cubicBezTo>
                    <a:pt x="90" y="0"/>
                    <a:pt x="113" y="7"/>
                    <a:pt x="152" y="13"/>
                  </a:cubicBezTo>
                  <a:cubicBezTo>
                    <a:pt x="178" y="17"/>
                    <a:pt x="202" y="34"/>
                    <a:pt x="227" y="46"/>
                  </a:cubicBezTo>
                  <a:cubicBezTo>
                    <a:pt x="245" y="56"/>
                    <a:pt x="265" y="62"/>
                    <a:pt x="285" y="67"/>
                  </a:cubicBezTo>
                  <a:cubicBezTo>
                    <a:pt x="286" y="71"/>
                    <a:pt x="284" y="74"/>
                    <a:pt x="282" y="77"/>
                  </a:cubicBezTo>
                  <a:cubicBezTo>
                    <a:pt x="267" y="110"/>
                    <a:pt x="240" y="123"/>
                    <a:pt x="204" y="127"/>
                  </a:cubicBezTo>
                  <a:cubicBezTo>
                    <a:pt x="169" y="132"/>
                    <a:pt x="139" y="123"/>
                    <a:pt x="109" y="108"/>
                  </a:cubicBezTo>
                  <a:cubicBezTo>
                    <a:pt x="104" y="105"/>
                    <a:pt x="98" y="102"/>
                    <a:pt x="98" y="95"/>
                  </a:cubicBezTo>
                  <a:cubicBezTo>
                    <a:pt x="99" y="88"/>
                    <a:pt x="105" y="83"/>
                    <a:pt x="112" y="81"/>
                  </a:cubicBezTo>
                  <a:cubicBezTo>
                    <a:pt x="120" y="78"/>
                    <a:pt x="129" y="81"/>
                    <a:pt x="137" y="78"/>
                  </a:cubicBezTo>
                  <a:cubicBezTo>
                    <a:pt x="128" y="53"/>
                    <a:pt x="112" y="41"/>
                    <a:pt x="87" y="40"/>
                  </a:cubicBezTo>
                  <a:cubicBezTo>
                    <a:pt x="66" y="40"/>
                    <a:pt x="45" y="41"/>
                    <a:pt x="25" y="40"/>
                  </a:cubicBezTo>
                  <a:cubicBezTo>
                    <a:pt x="12" y="39"/>
                    <a:pt x="13" y="46"/>
                    <a:pt x="0" y="46"/>
                  </a:cubicBezTo>
                  <a:close/>
                </a:path>
              </a:pathLst>
            </a:custGeom>
            <a:solidFill>
              <a:srgbClr val="F4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8" name="ï$lîḓê"/>
            <p:cNvSpPr/>
            <p:nvPr/>
          </p:nvSpPr>
          <p:spPr bwMode="auto">
            <a:xfrm rot="1034462">
              <a:off x="7043070" y="4473516"/>
              <a:ext cx="296142" cy="123743"/>
            </a:xfrm>
            <a:custGeom>
              <a:avLst/>
              <a:gdLst>
                <a:gd name="T0" fmla="*/ 34 w 285"/>
                <a:gd name="T1" fmla="*/ 2 h 119"/>
                <a:gd name="T2" fmla="*/ 87 w 285"/>
                <a:gd name="T3" fmla="*/ 1 h 119"/>
                <a:gd name="T4" fmla="*/ 130 w 285"/>
                <a:gd name="T5" fmla="*/ 22 h 119"/>
                <a:gd name="T6" fmla="*/ 147 w 285"/>
                <a:gd name="T7" fmla="*/ 47 h 119"/>
                <a:gd name="T8" fmla="*/ 119 w 285"/>
                <a:gd name="T9" fmla="*/ 50 h 119"/>
                <a:gd name="T10" fmla="*/ 101 w 285"/>
                <a:gd name="T11" fmla="*/ 61 h 119"/>
                <a:gd name="T12" fmla="*/ 114 w 285"/>
                <a:gd name="T13" fmla="*/ 71 h 119"/>
                <a:gd name="T14" fmla="*/ 244 w 285"/>
                <a:gd name="T15" fmla="*/ 80 h 119"/>
                <a:gd name="T16" fmla="*/ 266 w 285"/>
                <a:gd name="T17" fmla="*/ 59 h 119"/>
                <a:gd name="T18" fmla="*/ 282 w 285"/>
                <a:gd name="T19" fmla="*/ 39 h 119"/>
                <a:gd name="T20" fmla="*/ 283 w 285"/>
                <a:gd name="T21" fmla="*/ 51 h 119"/>
                <a:gd name="T22" fmla="*/ 254 w 285"/>
                <a:gd name="T23" fmla="*/ 112 h 119"/>
                <a:gd name="T24" fmla="*/ 247 w 285"/>
                <a:gd name="T25" fmla="*/ 119 h 119"/>
                <a:gd name="T26" fmla="*/ 211 w 285"/>
                <a:gd name="T27" fmla="*/ 110 h 119"/>
                <a:gd name="T28" fmla="*/ 147 w 285"/>
                <a:gd name="T29" fmla="*/ 94 h 119"/>
                <a:gd name="T30" fmla="*/ 130 w 285"/>
                <a:gd name="T31" fmla="*/ 92 h 119"/>
                <a:gd name="T32" fmla="*/ 126 w 285"/>
                <a:gd name="T33" fmla="*/ 97 h 119"/>
                <a:gd name="T34" fmla="*/ 106 w 285"/>
                <a:gd name="T35" fmla="*/ 100 h 119"/>
                <a:gd name="T36" fmla="*/ 84 w 285"/>
                <a:gd name="T37" fmla="*/ 84 h 119"/>
                <a:gd name="T38" fmla="*/ 70 w 285"/>
                <a:gd name="T39" fmla="*/ 54 h 119"/>
                <a:gd name="T40" fmla="*/ 80 w 285"/>
                <a:gd name="T41" fmla="*/ 22 h 119"/>
                <a:gd name="T42" fmla="*/ 87 w 285"/>
                <a:gd name="T43" fmla="*/ 18 h 119"/>
                <a:gd name="T44" fmla="*/ 85 w 285"/>
                <a:gd name="T45" fmla="*/ 14 h 119"/>
                <a:gd name="T46" fmla="*/ 8 w 285"/>
                <a:gd name="T47" fmla="*/ 12 h 119"/>
                <a:gd name="T48" fmla="*/ 0 w 285"/>
                <a:gd name="T49" fmla="*/ 13 h 119"/>
                <a:gd name="T50" fmla="*/ 34 w 285"/>
                <a:gd name="T51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" h="119">
                  <a:moveTo>
                    <a:pt x="34" y="2"/>
                  </a:moveTo>
                  <a:cubicBezTo>
                    <a:pt x="52" y="1"/>
                    <a:pt x="70" y="3"/>
                    <a:pt x="87" y="1"/>
                  </a:cubicBezTo>
                  <a:cubicBezTo>
                    <a:pt x="106" y="0"/>
                    <a:pt x="120" y="7"/>
                    <a:pt x="130" y="22"/>
                  </a:cubicBezTo>
                  <a:cubicBezTo>
                    <a:pt x="136" y="31"/>
                    <a:pt x="151" y="38"/>
                    <a:pt x="147" y="47"/>
                  </a:cubicBezTo>
                  <a:cubicBezTo>
                    <a:pt x="144" y="55"/>
                    <a:pt x="128" y="49"/>
                    <a:pt x="119" y="50"/>
                  </a:cubicBezTo>
                  <a:cubicBezTo>
                    <a:pt x="110" y="50"/>
                    <a:pt x="103" y="54"/>
                    <a:pt x="101" y="61"/>
                  </a:cubicBezTo>
                  <a:cubicBezTo>
                    <a:pt x="100" y="68"/>
                    <a:pt x="109" y="68"/>
                    <a:pt x="114" y="71"/>
                  </a:cubicBezTo>
                  <a:cubicBezTo>
                    <a:pt x="155" y="97"/>
                    <a:pt x="200" y="91"/>
                    <a:pt x="244" y="80"/>
                  </a:cubicBezTo>
                  <a:cubicBezTo>
                    <a:pt x="256" y="77"/>
                    <a:pt x="259" y="67"/>
                    <a:pt x="266" y="59"/>
                  </a:cubicBezTo>
                  <a:cubicBezTo>
                    <a:pt x="272" y="53"/>
                    <a:pt x="274" y="44"/>
                    <a:pt x="282" y="39"/>
                  </a:cubicBezTo>
                  <a:cubicBezTo>
                    <a:pt x="285" y="43"/>
                    <a:pt x="284" y="47"/>
                    <a:pt x="283" y="51"/>
                  </a:cubicBezTo>
                  <a:cubicBezTo>
                    <a:pt x="274" y="71"/>
                    <a:pt x="268" y="94"/>
                    <a:pt x="254" y="112"/>
                  </a:cubicBezTo>
                  <a:cubicBezTo>
                    <a:pt x="252" y="114"/>
                    <a:pt x="249" y="117"/>
                    <a:pt x="247" y="119"/>
                  </a:cubicBezTo>
                  <a:cubicBezTo>
                    <a:pt x="234" y="118"/>
                    <a:pt x="225" y="110"/>
                    <a:pt x="211" y="110"/>
                  </a:cubicBezTo>
                  <a:cubicBezTo>
                    <a:pt x="204" y="109"/>
                    <a:pt x="175" y="99"/>
                    <a:pt x="147" y="94"/>
                  </a:cubicBezTo>
                  <a:cubicBezTo>
                    <a:pt x="142" y="93"/>
                    <a:pt x="130" y="86"/>
                    <a:pt x="130" y="92"/>
                  </a:cubicBezTo>
                  <a:cubicBezTo>
                    <a:pt x="130" y="94"/>
                    <a:pt x="127" y="97"/>
                    <a:pt x="126" y="97"/>
                  </a:cubicBezTo>
                  <a:cubicBezTo>
                    <a:pt x="118" y="99"/>
                    <a:pt x="111" y="101"/>
                    <a:pt x="106" y="100"/>
                  </a:cubicBezTo>
                  <a:cubicBezTo>
                    <a:pt x="100" y="97"/>
                    <a:pt x="87" y="89"/>
                    <a:pt x="84" y="84"/>
                  </a:cubicBezTo>
                  <a:cubicBezTo>
                    <a:pt x="79" y="74"/>
                    <a:pt x="75" y="64"/>
                    <a:pt x="70" y="54"/>
                  </a:cubicBezTo>
                  <a:cubicBezTo>
                    <a:pt x="61" y="37"/>
                    <a:pt x="62" y="32"/>
                    <a:pt x="80" y="22"/>
                  </a:cubicBezTo>
                  <a:cubicBezTo>
                    <a:pt x="83" y="20"/>
                    <a:pt x="84" y="18"/>
                    <a:pt x="87" y="18"/>
                  </a:cubicBezTo>
                  <a:cubicBezTo>
                    <a:pt x="86" y="18"/>
                    <a:pt x="85" y="14"/>
                    <a:pt x="85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19" y="3"/>
                    <a:pt x="34" y="2"/>
                  </a:cubicBez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0" name="îSľíďê"/>
            <p:cNvSpPr/>
            <p:nvPr/>
          </p:nvSpPr>
          <p:spPr bwMode="auto">
            <a:xfrm rot="1034462">
              <a:off x="7287072" y="4541276"/>
              <a:ext cx="103319" cy="121341"/>
            </a:xfrm>
            <a:custGeom>
              <a:avLst/>
              <a:gdLst>
                <a:gd name="T0" fmla="*/ 0 w 100"/>
                <a:gd name="T1" fmla="*/ 99 h 117"/>
                <a:gd name="T2" fmla="*/ 35 w 100"/>
                <a:gd name="T3" fmla="*/ 19 h 117"/>
                <a:gd name="T4" fmla="*/ 38 w 100"/>
                <a:gd name="T5" fmla="*/ 13 h 117"/>
                <a:gd name="T6" fmla="*/ 54 w 100"/>
                <a:gd name="T7" fmla="*/ 4 h 117"/>
                <a:gd name="T8" fmla="*/ 100 w 100"/>
                <a:gd name="T9" fmla="*/ 23 h 117"/>
                <a:gd name="T10" fmla="*/ 63 w 100"/>
                <a:gd name="T11" fmla="*/ 106 h 117"/>
                <a:gd name="T12" fmla="*/ 46 w 100"/>
                <a:gd name="T13" fmla="*/ 113 h 117"/>
                <a:gd name="T14" fmla="*/ 0 w 100"/>
                <a:gd name="T15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7">
                  <a:moveTo>
                    <a:pt x="0" y="99"/>
                  </a:moveTo>
                  <a:cubicBezTo>
                    <a:pt x="4" y="80"/>
                    <a:pt x="32" y="26"/>
                    <a:pt x="35" y="19"/>
                  </a:cubicBezTo>
                  <a:cubicBezTo>
                    <a:pt x="36" y="17"/>
                    <a:pt x="37" y="15"/>
                    <a:pt x="38" y="13"/>
                  </a:cubicBezTo>
                  <a:cubicBezTo>
                    <a:pt x="41" y="6"/>
                    <a:pt x="44" y="0"/>
                    <a:pt x="54" y="4"/>
                  </a:cubicBezTo>
                  <a:cubicBezTo>
                    <a:pt x="69" y="11"/>
                    <a:pt x="86" y="14"/>
                    <a:pt x="100" y="23"/>
                  </a:cubicBezTo>
                  <a:cubicBezTo>
                    <a:pt x="84" y="49"/>
                    <a:pt x="76" y="79"/>
                    <a:pt x="63" y="106"/>
                  </a:cubicBezTo>
                  <a:cubicBezTo>
                    <a:pt x="58" y="115"/>
                    <a:pt x="54" y="117"/>
                    <a:pt x="46" y="113"/>
                  </a:cubicBezTo>
                  <a:cubicBezTo>
                    <a:pt x="33" y="106"/>
                    <a:pt x="1" y="95"/>
                    <a:pt x="0" y="99"/>
                  </a:cubicBezTo>
                  <a:close/>
                </a:path>
              </a:pathLst>
            </a:custGeom>
            <a:solidFill>
              <a:srgbClr val="F9E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077" name="群組 3076"/>
            <p:cNvGrpSpPr/>
            <p:nvPr/>
          </p:nvGrpSpPr>
          <p:grpSpPr>
            <a:xfrm>
              <a:off x="6988637" y="4267638"/>
              <a:ext cx="187361" cy="328233"/>
              <a:chOff x="5727474" y="1948796"/>
              <a:chExt cx="223820" cy="392105"/>
            </a:xfrm>
          </p:grpSpPr>
          <p:sp>
            <p:nvSpPr>
              <p:cNvPr id="1644" name="íṣlïḑe"/>
              <p:cNvSpPr/>
              <p:nvPr/>
            </p:nvSpPr>
            <p:spPr bwMode="auto">
              <a:xfrm>
                <a:off x="5727474" y="1954686"/>
                <a:ext cx="217929" cy="386215"/>
              </a:xfrm>
              <a:custGeom>
                <a:avLst/>
                <a:gdLst>
                  <a:gd name="T0" fmla="*/ 0 w 153"/>
                  <a:gd name="T1" fmla="*/ 23 h 271"/>
                  <a:gd name="T2" fmla="*/ 13 w 153"/>
                  <a:gd name="T3" fmla="*/ 254 h 271"/>
                  <a:gd name="T4" fmla="*/ 31 w 153"/>
                  <a:gd name="T5" fmla="*/ 270 h 271"/>
                  <a:gd name="T6" fmla="*/ 121 w 153"/>
                  <a:gd name="T7" fmla="*/ 264 h 271"/>
                  <a:gd name="T8" fmla="*/ 136 w 153"/>
                  <a:gd name="T9" fmla="*/ 263 h 271"/>
                  <a:gd name="T10" fmla="*/ 152 w 153"/>
                  <a:gd name="T11" fmla="*/ 244 h 271"/>
                  <a:gd name="T12" fmla="*/ 134 w 153"/>
                  <a:gd name="T13" fmla="*/ 13 h 271"/>
                  <a:gd name="T14" fmla="*/ 116 w 153"/>
                  <a:gd name="T15" fmla="*/ 1 h 271"/>
                  <a:gd name="T16" fmla="*/ 16 w 153"/>
                  <a:gd name="T17" fmla="*/ 4 h 271"/>
                  <a:gd name="T18" fmla="*/ 0 w 153"/>
                  <a:gd name="T19" fmla="*/ 2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71">
                    <a:moveTo>
                      <a:pt x="0" y="23"/>
                    </a:moveTo>
                    <a:cubicBezTo>
                      <a:pt x="13" y="254"/>
                      <a:pt x="13" y="254"/>
                      <a:pt x="13" y="254"/>
                    </a:cubicBezTo>
                    <a:cubicBezTo>
                      <a:pt x="13" y="264"/>
                      <a:pt x="22" y="271"/>
                      <a:pt x="31" y="270"/>
                    </a:cubicBezTo>
                    <a:cubicBezTo>
                      <a:pt x="121" y="264"/>
                      <a:pt x="121" y="264"/>
                      <a:pt x="121" y="264"/>
                    </a:cubicBezTo>
                    <a:cubicBezTo>
                      <a:pt x="136" y="263"/>
                      <a:pt x="136" y="263"/>
                      <a:pt x="136" y="263"/>
                    </a:cubicBezTo>
                    <a:cubicBezTo>
                      <a:pt x="146" y="262"/>
                      <a:pt x="153" y="254"/>
                      <a:pt x="152" y="244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4" y="4"/>
                      <a:pt x="125" y="0"/>
                      <a:pt x="116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7" y="5"/>
                      <a:pt x="0" y="13"/>
                      <a:pt x="0" y="23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5" name="íśľïḑè"/>
              <p:cNvSpPr/>
              <p:nvPr/>
            </p:nvSpPr>
            <p:spPr bwMode="auto">
              <a:xfrm>
                <a:off x="5745986" y="1948796"/>
                <a:ext cx="205308" cy="390422"/>
              </a:xfrm>
              <a:custGeom>
                <a:avLst/>
                <a:gdLst>
                  <a:gd name="T0" fmla="*/ 131 w 144"/>
                  <a:gd name="T1" fmla="*/ 14 h 274"/>
                  <a:gd name="T2" fmla="*/ 115 w 144"/>
                  <a:gd name="T3" fmla="*/ 1 h 274"/>
                  <a:gd name="T4" fmla="*/ 14 w 144"/>
                  <a:gd name="T5" fmla="*/ 7 h 274"/>
                  <a:gd name="T6" fmla="*/ 0 w 144"/>
                  <a:gd name="T7" fmla="*/ 23 h 274"/>
                  <a:gd name="T8" fmla="*/ 13 w 144"/>
                  <a:gd name="T9" fmla="*/ 260 h 274"/>
                  <a:gd name="T10" fmla="*/ 28 w 144"/>
                  <a:gd name="T11" fmla="*/ 273 h 274"/>
                  <a:gd name="T12" fmla="*/ 106 w 144"/>
                  <a:gd name="T13" fmla="*/ 267 h 274"/>
                  <a:gd name="T14" fmla="*/ 130 w 144"/>
                  <a:gd name="T15" fmla="*/ 266 h 274"/>
                  <a:gd name="T16" fmla="*/ 143 w 144"/>
                  <a:gd name="T17" fmla="*/ 251 h 274"/>
                  <a:gd name="T18" fmla="*/ 131 w 144"/>
                  <a:gd name="T19" fmla="*/ 1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274">
                    <a:moveTo>
                      <a:pt x="131" y="14"/>
                    </a:moveTo>
                    <a:cubicBezTo>
                      <a:pt x="130" y="6"/>
                      <a:pt x="123" y="0"/>
                      <a:pt x="115" y="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8"/>
                      <a:pt x="0" y="15"/>
                      <a:pt x="0" y="23"/>
                    </a:cubicBezTo>
                    <a:cubicBezTo>
                      <a:pt x="13" y="260"/>
                      <a:pt x="13" y="260"/>
                      <a:pt x="13" y="260"/>
                    </a:cubicBezTo>
                    <a:cubicBezTo>
                      <a:pt x="14" y="268"/>
                      <a:pt x="20" y="274"/>
                      <a:pt x="28" y="273"/>
                    </a:cubicBezTo>
                    <a:cubicBezTo>
                      <a:pt x="106" y="267"/>
                      <a:pt x="106" y="267"/>
                      <a:pt x="106" y="267"/>
                    </a:cubicBezTo>
                    <a:cubicBezTo>
                      <a:pt x="130" y="266"/>
                      <a:pt x="130" y="266"/>
                      <a:pt x="130" y="266"/>
                    </a:cubicBezTo>
                    <a:cubicBezTo>
                      <a:pt x="138" y="266"/>
                      <a:pt x="144" y="259"/>
                      <a:pt x="143" y="251"/>
                    </a:cubicBezTo>
                    <a:cubicBezTo>
                      <a:pt x="131" y="14"/>
                      <a:pt x="131" y="14"/>
                      <a:pt x="131" y="14"/>
                    </a:cubicBezTo>
                  </a:path>
                </a:pathLst>
              </a:custGeom>
              <a:solidFill>
                <a:srgbClr val="3F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6" name="ïṧlîḋe"/>
              <p:cNvSpPr/>
              <p:nvPr/>
            </p:nvSpPr>
            <p:spPr bwMode="auto">
              <a:xfrm>
                <a:off x="5761973" y="1990026"/>
                <a:ext cx="170809" cy="292817"/>
              </a:xfrm>
              <a:custGeom>
                <a:avLst/>
                <a:gdLst>
                  <a:gd name="T0" fmla="*/ 0 w 203"/>
                  <a:gd name="T1" fmla="*/ 12 h 348"/>
                  <a:gd name="T2" fmla="*/ 18 w 203"/>
                  <a:gd name="T3" fmla="*/ 348 h 348"/>
                  <a:gd name="T4" fmla="*/ 161 w 203"/>
                  <a:gd name="T5" fmla="*/ 339 h 348"/>
                  <a:gd name="T6" fmla="*/ 203 w 203"/>
                  <a:gd name="T7" fmla="*/ 336 h 348"/>
                  <a:gd name="T8" fmla="*/ 186 w 203"/>
                  <a:gd name="T9" fmla="*/ 0 h 348"/>
                  <a:gd name="T10" fmla="*/ 86 w 203"/>
                  <a:gd name="T11" fmla="*/ 7 h 348"/>
                  <a:gd name="T12" fmla="*/ 0 w 203"/>
                  <a:gd name="T13" fmla="*/ 1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348">
                    <a:moveTo>
                      <a:pt x="0" y="12"/>
                    </a:moveTo>
                    <a:lnTo>
                      <a:pt x="18" y="348"/>
                    </a:lnTo>
                    <a:lnTo>
                      <a:pt x="161" y="339"/>
                    </a:lnTo>
                    <a:lnTo>
                      <a:pt x="203" y="336"/>
                    </a:lnTo>
                    <a:lnTo>
                      <a:pt x="186" y="0"/>
                    </a:lnTo>
                    <a:lnTo>
                      <a:pt x="86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BE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7" name="íṣḷíḋe"/>
              <p:cNvSpPr/>
              <p:nvPr/>
            </p:nvSpPr>
            <p:spPr bwMode="auto">
              <a:xfrm>
                <a:off x="5761973" y="1990026"/>
                <a:ext cx="170809" cy="292817"/>
              </a:xfrm>
              <a:custGeom>
                <a:avLst/>
                <a:gdLst>
                  <a:gd name="T0" fmla="*/ 0 w 203"/>
                  <a:gd name="T1" fmla="*/ 12 h 348"/>
                  <a:gd name="T2" fmla="*/ 18 w 203"/>
                  <a:gd name="T3" fmla="*/ 348 h 348"/>
                  <a:gd name="T4" fmla="*/ 161 w 203"/>
                  <a:gd name="T5" fmla="*/ 339 h 348"/>
                  <a:gd name="T6" fmla="*/ 203 w 203"/>
                  <a:gd name="T7" fmla="*/ 336 h 348"/>
                  <a:gd name="T8" fmla="*/ 186 w 203"/>
                  <a:gd name="T9" fmla="*/ 0 h 348"/>
                  <a:gd name="T10" fmla="*/ 86 w 203"/>
                  <a:gd name="T11" fmla="*/ 7 h 348"/>
                  <a:gd name="T12" fmla="*/ 0 w 203"/>
                  <a:gd name="T13" fmla="*/ 1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348">
                    <a:moveTo>
                      <a:pt x="0" y="12"/>
                    </a:moveTo>
                    <a:lnTo>
                      <a:pt x="18" y="348"/>
                    </a:lnTo>
                    <a:lnTo>
                      <a:pt x="161" y="339"/>
                    </a:lnTo>
                    <a:lnTo>
                      <a:pt x="203" y="336"/>
                    </a:lnTo>
                    <a:lnTo>
                      <a:pt x="186" y="0"/>
                    </a:lnTo>
                    <a:lnTo>
                      <a:pt x="86" y="7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8" name="ïśliḓê"/>
              <p:cNvSpPr/>
              <p:nvPr/>
            </p:nvSpPr>
            <p:spPr bwMode="auto">
              <a:xfrm>
                <a:off x="5817507" y="1968991"/>
                <a:ext cx="37023" cy="8414"/>
              </a:xfrm>
              <a:custGeom>
                <a:avLst/>
                <a:gdLst>
                  <a:gd name="T0" fmla="*/ 2 w 26"/>
                  <a:gd name="T1" fmla="*/ 1 h 6"/>
                  <a:gd name="T2" fmla="*/ 23 w 26"/>
                  <a:gd name="T3" fmla="*/ 0 h 6"/>
                  <a:gd name="T4" fmla="*/ 26 w 26"/>
                  <a:gd name="T5" fmla="*/ 2 h 6"/>
                  <a:gd name="T6" fmla="*/ 24 w 26"/>
                  <a:gd name="T7" fmla="*/ 4 h 6"/>
                  <a:gd name="T8" fmla="*/ 2 w 26"/>
                  <a:gd name="T9" fmla="*/ 5 h 6"/>
                  <a:gd name="T10" fmla="*/ 0 w 26"/>
                  <a:gd name="T11" fmla="*/ 3 h 6"/>
                  <a:gd name="T12" fmla="*/ 2 w 26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6">
                    <a:moveTo>
                      <a:pt x="2" y="1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9" name="íşľîḓè"/>
              <p:cNvSpPr/>
              <p:nvPr/>
            </p:nvSpPr>
            <p:spPr bwMode="auto">
              <a:xfrm>
                <a:off x="5846957" y="2297988"/>
                <a:ext cx="24401" cy="24401"/>
              </a:xfrm>
              <a:prstGeom prst="ellipse">
                <a:avLst/>
              </a:pr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55" name="íṧ1íḓe"/>
            <p:cNvSpPr/>
            <p:nvPr/>
          </p:nvSpPr>
          <p:spPr bwMode="auto">
            <a:xfrm rot="326065">
              <a:off x="7097820" y="4468620"/>
              <a:ext cx="56455" cy="42324"/>
            </a:xfrm>
            <a:custGeom>
              <a:avLst/>
              <a:gdLst>
                <a:gd name="T0" fmla="*/ 67 w 116"/>
                <a:gd name="T1" fmla="*/ 48 h 48"/>
                <a:gd name="T2" fmla="*/ 0 w 116"/>
                <a:gd name="T3" fmla="*/ 9 h 48"/>
                <a:gd name="T4" fmla="*/ 20 w 116"/>
                <a:gd name="T5" fmla="*/ 0 h 48"/>
                <a:gd name="T6" fmla="*/ 92 w 116"/>
                <a:gd name="T7" fmla="*/ 20 h 48"/>
                <a:gd name="T8" fmla="*/ 116 w 116"/>
                <a:gd name="T9" fmla="*/ 13 h 48"/>
                <a:gd name="T10" fmla="*/ 67 w 116"/>
                <a:gd name="T11" fmla="*/ 48 h 48"/>
                <a:gd name="connsiteX0" fmla="*/ 5776 w 8097"/>
                <a:gd name="connsiteY0" fmla="*/ 10000 h 10022"/>
                <a:gd name="connsiteX1" fmla="*/ 0 w 8097"/>
                <a:gd name="connsiteY1" fmla="*/ 1875 h 10022"/>
                <a:gd name="connsiteX2" fmla="*/ 1724 w 8097"/>
                <a:gd name="connsiteY2" fmla="*/ 0 h 10022"/>
                <a:gd name="connsiteX3" fmla="*/ 7931 w 8097"/>
                <a:gd name="connsiteY3" fmla="*/ 4167 h 10022"/>
                <a:gd name="connsiteX4" fmla="*/ 5776 w 8097"/>
                <a:gd name="connsiteY4" fmla="*/ 10000 h 10022"/>
                <a:gd name="connsiteX0-1" fmla="*/ 7134 w 7999"/>
                <a:gd name="connsiteY0-2" fmla="*/ 9978 h 9993"/>
                <a:gd name="connsiteX1-3" fmla="*/ 0 w 7999"/>
                <a:gd name="connsiteY1-4" fmla="*/ 1871 h 9993"/>
                <a:gd name="connsiteX2-5" fmla="*/ 2129 w 7999"/>
                <a:gd name="connsiteY2-6" fmla="*/ 0 h 9993"/>
                <a:gd name="connsiteX3-7" fmla="*/ 6904 w 7999"/>
                <a:gd name="connsiteY3-8" fmla="*/ 1841 h 9993"/>
                <a:gd name="connsiteX4-9" fmla="*/ 7134 w 7999"/>
                <a:gd name="connsiteY4-10" fmla="*/ 9978 h 9993"/>
                <a:gd name="connsiteX0-11" fmla="*/ 6713 w 9172"/>
                <a:gd name="connsiteY0-12" fmla="*/ 8328 h 8347"/>
                <a:gd name="connsiteX1-13" fmla="*/ 133 w 9172"/>
                <a:gd name="connsiteY1-14" fmla="*/ 1872 h 8347"/>
                <a:gd name="connsiteX2-15" fmla="*/ 2795 w 9172"/>
                <a:gd name="connsiteY2-16" fmla="*/ 0 h 8347"/>
                <a:gd name="connsiteX3-17" fmla="*/ 8764 w 9172"/>
                <a:gd name="connsiteY3-18" fmla="*/ 1842 h 8347"/>
                <a:gd name="connsiteX4-19" fmla="*/ 6713 w 9172"/>
                <a:gd name="connsiteY4-20" fmla="*/ 8328 h 8347"/>
                <a:gd name="connsiteX0-21" fmla="*/ 7313 w 9294"/>
                <a:gd name="connsiteY0-22" fmla="*/ 9989 h 10010"/>
                <a:gd name="connsiteX1-23" fmla="*/ 139 w 9294"/>
                <a:gd name="connsiteY1-24" fmla="*/ 2255 h 10010"/>
                <a:gd name="connsiteX2-25" fmla="*/ 3041 w 9294"/>
                <a:gd name="connsiteY2-26" fmla="*/ 12 h 10010"/>
                <a:gd name="connsiteX3-27" fmla="*/ 8622 w 9294"/>
                <a:gd name="connsiteY3-28" fmla="*/ 1425 h 10010"/>
                <a:gd name="connsiteX4-29" fmla="*/ 7313 w 9294"/>
                <a:gd name="connsiteY4-30" fmla="*/ 9989 h 10010"/>
                <a:gd name="connsiteX0-31" fmla="*/ 7869 w 9467"/>
                <a:gd name="connsiteY0-32" fmla="*/ 9979 h 10000"/>
                <a:gd name="connsiteX1-33" fmla="*/ 150 w 9467"/>
                <a:gd name="connsiteY1-34" fmla="*/ 2253 h 10000"/>
                <a:gd name="connsiteX2-35" fmla="*/ 3272 w 9467"/>
                <a:gd name="connsiteY2-36" fmla="*/ 12 h 10000"/>
                <a:gd name="connsiteX3-37" fmla="*/ 9277 w 9467"/>
                <a:gd name="connsiteY3-38" fmla="*/ 1424 h 10000"/>
                <a:gd name="connsiteX4-39" fmla="*/ 7869 w 9467"/>
                <a:gd name="connsiteY4-40" fmla="*/ 9979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67" h="10000">
                  <a:moveTo>
                    <a:pt x="7869" y="9979"/>
                  </a:moveTo>
                  <a:cubicBezTo>
                    <a:pt x="7869" y="9979"/>
                    <a:pt x="916" y="3914"/>
                    <a:pt x="150" y="2253"/>
                  </a:cubicBezTo>
                  <a:cubicBezTo>
                    <a:pt x="-617" y="591"/>
                    <a:pt x="1751" y="150"/>
                    <a:pt x="3272" y="12"/>
                  </a:cubicBezTo>
                  <a:cubicBezTo>
                    <a:pt x="4793" y="-126"/>
                    <a:pt x="7248" y="925"/>
                    <a:pt x="9277" y="1424"/>
                  </a:cubicBezTo>
                  <a:cubicBezTo>
                    <a:pt x="9253" y="3414"/>
                    <a:pt x="10261" y="10436"/>
                    <a:pt x="7869" y="9979"/>
                  </a:cubicBezTo>
                  <a:close/>
                </a:path>
              </a:pathLst>
            </a:custGeom>
            <a:solidFill>
              <a:srgbClr val="51D6F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12" name="íṧ1íḓe"/>
            <p:cNvSpPr/>
            <p:nvPr/>
          </p:nvSpPr>
          <p:spPr bwMode="auto">
            <a:xfrm rot="474009">
              <a:off x="7094479" y="4489399"/>
              <a:ext cx="141752" cy="69642"/>
            </a:xfrm>
            <a:custGeom>
              <a:avLst/>
              <a:gdLst>
                <a:gd name="T0" fmla="*/ 67 w 116"/>
                <a:gd name="T1" fmla="*/ 48 h 48"/>
                <a:gd name="T2" fmla="*/ 0 w 116"/>
                <a:gd name="T3" fmla="*/ 9 h 48"/>
                <a:gd name="T4" fmla="*/ 20 w 116"/>
                <a:gd name="T5" fmla="*/ 0 h 48"/>
                <a:gd name="T6" fmla="*/ 92 w 116"/>
                <a:gd name="T7" fmla="*/ 20 h 48"/>
                <a:gd name="T8" fmla="*/ 116 w 116"/>
                <a:gd name="T9" fmla="*/ 13 h 48"/>
                <a:gd name="T10" fmla="*/ 67 w 116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48">
                  <a:moveTo>
                    <a:pt x="67" y="48"/>
                  </a:moveTo>
                  <a:cubicBezTo>
                    <a:pt x="67" y="48"/>
                    <a:pt x="14" y="24"/>
                    <a:pt x="0" y="9"/>
                  </a:cubicBezTo>
                  <a:cubicBezTo>
                    <a:pt x="0" y="9"/>
                    <a:pt x="0" y="0"/>
                    <a:pt x="20" y="0"/>
                  </a:cubicBezTo>
                  <a:cubicBezTo>
                    <a:pt x="39" y="0"/>
                    <a:pt x="79" y="18"/>
                    <a:pt x="92" y="20"/>
                  </a:cubicBezTo>
                  <a:cubicBezTo>
                    <a:pt x="104" y="21"/>
                    <a:pt x="115" y="15"/>
                    <a:pt x="116" y="13"/>
                  </a:cubicBezTo>
                  <a:lnTo>
                    <a:pt x="67" y="48"/>
                  </a:lnTo>
                  <a:close/>
                </a:path>
              </a:pathLst>
            </a:custGeom>
            <a:solidFill>
              <a:srgbClr val="F4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0" name="iṧḻíḑé"/>
            <p:cNvSpPr/>
            <p:nvPr/>
          </p:nvSpPr>
          <p:spPr bwMode="auto">
            <a:xfrm>
              <a:off x="7546592" y="3969221"/>
              <a:ext cx="355010" cy="375433"/>
            </a:xfrm>
            <a:custGeom>
              <a:avLst/>
              <a:gdLst>
                <a:gd name="T0" fmla="*/ 9 w 342"/>
                <a:gd name="T1" fmla="*/ 167 h 362"/>
                <a:gd name="T2" fmla="*/ 11 w 342"/>
                <a:gd name="T3" fmla="*/ 135 h 362"/>
                <a:gd name="T4" fmla="*/ 44 w 342"/>
                <a:gd name="T5" fmla="*/ 99 h 362"/>
                <a:gd name="T6" fmla="*/ 61 w 342"/>
                <a:gd name="T7" fmla="*/ 64 h 362"/>
                <a:gd name="T8" fmla="*/ 91 w 342"/>
                <a:gd name="T9" fmla="*/ 62 h 362"/>
                <a:gd name="T10" fmla="*/ 101 w 342"/>
                <a:gd name="T11" fmla="*/ 71 h 362"/>
                <a:gd name="T12" fmla="*/ 105 w 342"/>
                <a:gd name="T13" fmla="*/ 90 h 362"/>
                <a:gd name="T14" fmla="*/ 105 w 342"/>
                <a:gd name="T15" fmla="*/ 94 h 362"/>
                <a:gd name="T16" fmla="*/ 99 w 342"/>
                <a:gd name="T17" fmla="*/ 115 h 362"/>
                <a:gd name="T18" fmla="*/ 108 w 342"/>
                <a:gd name="T19" fmla="*/ 107 h 362"/>
                <a:gd name="T20" fmla="*/ 114 w 342"/>
                <a:gd name="T21" fmla="*/ 106 h 362"/>
                <a:gd name="T22" fmla="*/ 127 w 342"/>
                <a:gd name="T23" fmla="*/ 107 h 362"/>
                <a:gd name="T24" fmla="*/ 134 w 342"/>
                <a:gd name="T25" fmla="*/ 109 h 362"/>
                <a:gd name="T26" fmla="*/ 152 w 342"/>
                <a:gd name="T27" fmla="*/ 106 h 362"/>
                <a:gd name="T28" fmla="*/ 147 w 342"/>
                <a:gd name="T29" fmla="*/ 90 h 362"/>
                <a:gd name="T30" fmla="*/ 141 w 342"/>
                <a:gd name="T31" fmla="*/ 74 h 362"/>
                <a:gd name="T32" fmla="*/ 124 w 342"/>
                <a:gd name="T33" fmla="*/ 59 h 362"/>
                <a:gd name="T34" fmla="*/ 100 w 342"/>
                <a:gd name="T35" fmla="*/ 44 h 362"/>
                <a:gd name="T36" fmla="*/ 120 w 342"/>
                <a:gd name="T37" fmla="*/ 24 h 362"/>
                <a:gd name="T38" fmla="*/ 161 w 342"/>
                <a:gd name="T39" fmla="*/ 0 h 362"/>
                <a:gd name="T40" fmla="*/ 232 w 342"/>
                <a:gd name="T41" fmla="*/ 6 h 362"/>
                <a:gd name="T42" fmla="*/ 242 w 342"/>
                <a:gd name="T43" fmla="*/ 10 h 362"/>
                <a:gd name="T44" fmla="*/ 255 w 342"/>
                <a:gd name="T45" fmla="*/ 104 h 362"/>
                <a:gd name="T46" fmla="*/ 254 w 342"/>
                <a:gd name="T47" fmla="*/ 126 h 362"/>
                <a:gd name="T48" fmla="*/ 264 w 342"/>
                <a:gd name="T49" fmla="*/ 105 h 362"/>
                <a:gd name="T50" fmla="*/ 282 w 342"/>
                <a:gd name="T51" fmla="*/ 67 h 362"/>
                <a:gd name="T52" fmla="*/ 311 w 342"/>
                <a:gd name="T53" fmla="*/ 53 h 362"/>
                <a:gd name="T54" fmla="*/ 334 w 342"/>
                <a:gd name="T55" fmla="*/ 76 h 362"/>
                <a:gd name="T56" fmla="*/ 293 w 342"/>
                <a:gd name="T57" fmla="*/ 162 h 362"/>
                <a:gd name="T58" fmla="*/ 283 w 342"/>
                <a:gd name="T59" fmla="*/ 180 h 362"/>
                <a:gd name="T60" fmla="*/ 270 w 342"/>
                <a:gd name="T61" fmla="*/ 284 h 362"/>
                <a:gd name="T62" fmla="*/ 163 w 342"/>
                <a:gd name="T63" fmla="*/ 360 h 362"/>
                <a:gd name="T64" fmla="*/ 154 w 342"/>
                <a:gd name="T65" fmla="*/ 361 h 362"/>
                <a:gd name="T66" fmla="*/ 131 w 342"/>
                <a:gd name="T67" fmla="*/ 331 h 362"/>
                <a:gd name="T68" fmla="*/ 134 w 342"/>
                <a:gd name="T69" fmla="*/ 291 h 362"/>
                <a:gd name="T70" fmla="*/ 116 w 342"/>
                <a:gd name="T71" fmla="*/ 232 h 362"/>
                <a:gd name="T72" fmla="*/ 107 w 342"/>
                <a:gd name="T73" fmla="*/ 227 h 362"/>
                <a:gd name="T74" fmla="*/ 72 w 342"/>
                <a:gd name="T75" fmla="*/ 202 h 362"/>
                <a:gd name="T76" fmla="*/ 42 w 342"/>
                <a:gd name="T77" fmla="*/ 171 h 362"/>
                <a:gd name="T78" fmla="*/ 9 w 342"/>
                <a:gd name="T79" fmla="*/ 16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2" h="362">
                  <a:moveTo>
                    <a:pt x="9" y="167"/>
                  </a:moveTo>
                  <a:cubicBezTo>
                    <a:pt x="0" y="155"/>
                    <a:pt x="0" y="146"/>
                    <a:pt x="11" y="135"/>
                  </a:cubicBezTo>
                  <a:cubicBezTo>
                    <a:pt x="23" y="124"/>
                    <a:pt x="33" y="111"/>
                    <a:pt x="44" y="99"/>
                  </a:cubicBezTo>
                  <a:cubicBezTo>
                    <a:pt x="53" y="89"/>
                    <a:pt x="61" y="78"/>
                    <a:pt x="61" y="64"/>
                  </a:cubicBezTo>
                  <a:cubicBezTo>
                    <a:pt x="77" y="52"/>
                    <a:pt x="82" y="51"/>
                    <a:pt x="91" y="62"/>
                  </a:cubicBezTo>
                  <a:cubicBezTo>
                    <a:pt x="94" y="65"/>
                    <a:pt x="99" y="67"/>
                    <a:pt x="101" y="71"/>
                  </a:cubicBezTo>
                  <a:cubicBezTo>
                    <a:pt x="104" y="77"/>
                    <a:pt x="104" y="84"/>
                    <a:pt x="105" y="90"/>
                  </a:cubicBezTo>
                  <a:cubicBezTo>
                    <a:pt x="105" y="92"/>
                    <a:pt x="105" y="93"/>
                    <a:pt x="105" y="94"/>
                  </a:cubicBezTo>
                  <a:cubicBezTo>
                    <a:pt x="104" y="101"/>
                    <a:pt x="101" y="108"/>
                    <a:pt x="99" y="115"/>
                  </a:cubicBezTo>
                  <a:cubicBezTo>
                    <a:pt x="104" y="114"/>
                    <a:pt x="104" y="109"/>
                    <a:pt x="108" y="107"/>
                  </a:cubicBezTo>
                  <a:cubicBezTo>
                    <a:pt x="110" y="106"/>
                    <a:pt x="112" y="106"/>
                    <a:pt x="114" y="106"/>
                  </a:cubicBezTo>
                  <a:cubicBezTo>
                    <a:pt x="118" y="107"/>
                    <a:pt x="123" y="106"/>
                    <a:pt x="127" y="107"/>
                  </a:cubicBezTo>
                  <a:cubicBezTo>
                    <a:pt x="129" y="108"/>
                    <a:pt x="131" y="109"/>
                    <a:pt x="134" y="109"/>
                  </a:cubicBezTo>
                  <a:cubicBezTo>
                    <a:pt x="140" y="109"/>
                    <a:pt x="148" y="111"/>
                    <a:pt x="152" y="106"/>
                  </a:cubicBezTo>
                  <a:cubicBezTo>
                    <a:pt x="156" y="101"/>
                    <a:pt x="149" y="96"/>
                    <a:pt x="147" y="90"/>
                  </a:cubicBezTo>
                  <a:cubicBezTo>
                    <a:pt x="145" y="85"/>
                    <a:pt x="141" y="81"/>
                    <a:pt x="141" y="74"/>
                  </a:cubicBezTo>
                  <a:cubicBezTo>
                    <a:pt x="141" y="63"/>
                    <a:pt x="131" y="63"/>
                    <a:pt x="124" y="59"/>
                  </a:cubicBezTo>
                  <a:cubicBezTo>
                    <a:pt x="116" y="55"/>
                    <a:pt x="105" y="54"/>
                    <a:pt x="100" y="44"/>
                  </a:cubicBezTo>
                  <a:cubicBezTo>
                    <a:pt x="101" y="33"/>
                    <a:pt x="112" y="30"/>
                    <a:pt x="120" y="24"/>
                  </a:cubicBezTo>
                  <a:cubicBezTo>
                    <a:pt x="132" y="14"/>
                    <a:pt x="144" y="2"/>
                    <a:pt x="161" y="0"/>
                  </a:cubicBezTo>
                  <a:cubicBezTo>
                    <a:pt x="185" y="0"/>
                    <a:pt x="209" y="4"/>
                    <a:pt x="232" y="6"/>
                  </a:cubicBezTo>
                  <a:cubicBezTo>
                    <a:pt x="236" y="6"/>
                    <a:pt x="239" y="8"/>
                    <a:pt x="242" y="10"/>
                  </a:cubicBezTo>
                  <a:cubicBezTo>
                    <a:pt x="256" y="40"/>
                    <a:pt x="256" y="72"/>
                    <a:pt x="255" y="104"/>
                  </a:cubicBezTo>
                  <a:cubicBezTo>
                    <a:pt x="254" y="110"/>
                    <a:pt x="253" y="117"/>
                    <a:pt x="254" y="126"/>
                  </a:cubicBezTo>
                  <a:cubicBezTo>
                    <a:pt x="260" y="119"/>
                    <a:pt x="262" y="112"/>
                    <a:pt x="264" y="105"/>
                  </a:cubicBezTo>
                  <a:cubicBezTo>
                    <a:pt x="267" y="91"/>
                    <a:pt x="275" y="79"/>
                    <a:pt x="282" y="67"/>
                  </a:cubicBezTo>
                  <a:cubicBezTo>
                    <a:pt x="289" y="57"/>
                    <a:pt x="299" y="52"/>
                    <a:pt x="311" y="53"/>
                  </a:cubicBezTo>
                  <a:cubicBezTo>
                    <a:pt x="324" y="55"/>
                    <a:pt x="331" y="64"/>
                    <a:pt x="334" y="76"/>
                  </a:cubicBezTo>
                  <a:cubicBezTo>
                    <a:pt x="342" y="107"/>
                    <a:pt x="325" y="142"/>
                    <a:pt x="293" y="162"/>
                  </a:cubicBezTo>
                  <a:cubicBezTo>
                    <a:pt x="283" y="165"/>
                    <a:pt x="280" y="167"/>
                    <a:pt x="283" y="180"/>
                  </a:cubicBezTo>
                  <a:cubicBezTo>
                    <a:pt x="292" y="215"/>
                    <a:pt x="287" y="251"/>
                    <a:pt x="270" y="284"/>
                  </a:cubicBezTo>
                  <a:cubicBezTo>
                    <a:pt x="249" y="328"/>
                    <a:pt x="213" y="354"/>
                    <a:pt x="163" y="360"/>
                  </a:cubicBezTo>
                  <a:cubicBezTo>
                    <a:pt x="160" y="361"/>
                    <a:pt x="157" y="361"/>
                    <a:pt x="154" y="361"/>
                  </a:cubicBezTo>
                  <a:cubicBezTo>
                    <a:pt x="123" y="362"/>
                    <a:pt x="120" y="358"/>
                    <a:pt x="131" y="331"/>
                  </a:cubicBezTo>
                  <a:cubicBezTo>
                    <a:pt x="136" y="318"/>
                    <a:pt x="137" y="305"/>
                    <a:pt x="134" y="291"/>
                  </a:cubicBezTo>
                  <a:cubicBezTo>
                    <a:pt x="133" y="270"/>
                    <a:pt x="121" y="252"/>
                    <a:pt x="116" y="232"/>
                  </a:cubicBezTo>
                  <a:cubicBezTo>
                    <a:pt x="114" y="228"/>
                    <a:pt x="110" y="228"/>
                    <a:pt x="107" y="227"/>
                  </a:cubicBezTo>
                  <a:cubicBezTo>
                    <a:pt x="94" y="220"/>
                    <a:pt x="82" y="213"/>
                    <a:pt x="72" y="202"/>
                  </a:cubicBezTo>
                  <a:cubicBezTo>
                    <a:pt x="72" y="183"/>
                    <a:pt x="60" y="174"/>
                    <a:pt x="42" y="171"/>
                  </a:cubicBezTo>
                  <a:cubicBezTo>
                    <a:pt x="31" y="169"/>
                    <a:pt x="20" y="166"/>
                    <a:pt x="9" y="167"/>
                  </a:cubicBezTo>
                  <a:close/>
                </a:path>
              </a:pathLst>
            </a:custGeom>
            <a:solidFill>
              <a:srgbClr val="F4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1" name="iš1íḋe"/>
            <p:cNvSpPr/>
            <p:nvPr/>
          </p:nvSpPr>
          <p:spPr bwMode="auto">
            <a:xfrm>
              <a:off x="7648110" y="4134411"/>
              <a:ext cx="245083" cy="257097"/>
            </a:xfrm>
            <a:custGeom>
              <a:avLst/>
              <a:gdLst>
                <a:gd name="T0" fmla="*/ 39 w 236"/>
                <a:gd name="T1" fmla="*/ 131 h 248"/>
                <a:gd name="T2" fmla="*/ 31 w 236"/>
                <a:gd name="T3" fmla="*/ 186 h 248"/>
                <a:gd name="T4" fmla="*/ 36 w 236"/>
                <a:gd name="T5" fmla="*/ 197 h 248"/>
                <a:gd name="T6" fmla="*/ 148 w 236"/>
                <a:gd name="T7" fmla="*/ 154 h 248"/>
                <a:gd name="T8" fmla="*/ 183 w 236"/>
                <a:gd name="T9" fmla="*/ 28 h 248"/>
                <a:gd name="T10" fmla="*/ 182 w 236"/>
                <a:gd name="T11" fmla="*/ 19 h 248"/>
                <a:gd name="T12" fmla="*/ 194 w 236"/>
                <a:gd name="T13" fmla="*/ 0 h 248"/>
                <a:gd name="T14" fmla="*/ 228 w 236"/>
                <a:gd name="T15" fmla="*/ 41 h 248"/>
                <a:gd name="T16" fmla="*/ 228 w 236"/>
                <a:gd name="T17" fmla="*/ 82 h 248"/>
                <a:gd name="T18" fmla="*/ 236 w 236"/>
                <a:gd name="T19" fmla="*/ 146 h 248"/>
                <a:gd name="T20" fmla="*/ 216 w 236"/>
                <a:gd name="T21" fmla="*/ 171 h 248"/>
                <a:gd name="T22" fmla="*/ 144 w 236"/>
                <a:gd name="T23" fmla="*/ 218 h 248"/>
                <a:gd name="T24" fmla="*/ 116 w 236"/>
                <a:gd name="T25" fmla="*/ 240 h 248"/>
                <a:gd name="T26" fmla="*/ 101 w 236"/>
                <a:gd name="T27" fmla="*/ 245 h 248"/>
                <a:gd name="T28" fmla="*/ 50 w 236"/>
                <a:gd name="T29" fmla="*/ 220 h 248"/>
                <a:gd name="T30" fmla="*/ 32 w 236"/>
                <a:gd name="T31" fmla="*/ 215 h 248"/>
                <a:gd name="T32" fmla="*/ 2 w 236"/>
                <a:gd name="T33" fmla="*/ 202 h 248"/>
                <a:gd name="T34" fmla="*/ 4 w 236"/>
                <a:gd name="T35" fmla="*/ 193 h 248"/>
                <a:gd name="T36" fmla="*/ 31 w 236"/>
                <a:gd name="T37" fmla="*/ 143 h 248"/>
                <a:gd name="T38" fmla="*/ 39 w 236"/>
                <a:gd name="T39" fmla="*/ 13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8">
                  <a:moveTo>
                    <a:pt x="39" y="131"/>
                  </a:moveTo>
                  <a:cubicBezTo>
                    <a:pt x="46" y="150"/>
                    <a:pt x="41" y="169"/>
                    <a:pt x="31" y="186"/>
                  </a:cubicBezTo>
                  <a:cubicBezTo>
                    <a:pt x="26" y="194"/>
                    <a:pt x="27" y="196"/>
                    <a:pt x="36" y="197"/>
                  </a:cubicBezTo>
                  <a:cubicBezTo>
                    <a:pt x="81" y="201"/>
                    <a:pt x="119" y="188"/>
                    <a:pt x="148" y="154"/>
                  </a:cubicBezTo>
                  <a:cubicBezTo>
                    <a:pt x="181" y="117"/>
                    <a:pt x="188" y="74"/>
                    <a:pt x="183" y="28"/>
                  </a:cubicBezTo>
                  <a:cubicBezTo>
                    <a:pt x="183" y="25"/>
                    <a:pt x="183" y="22"/>
                    <a:pt x="182" y="19"/>
                  </a:cubicBezTo>
                  <a:cubicBezTo>
                    <a:pt x="175" y="4"/>
                    <a:pt x="175" y="4"/>
                    <a:pt x="194" y="0"/>
                  </a:cubicBezTo>
                  <a:cubicBezTo>
                    <a:pt x="209" y="11"/>
                    <a:pt x="218" y="27"/>
                    <a:pt x="228" y="41"/>
                  </a:cubicBezTo>
                  <a:cubicBezTo>
                    <a:pt x="231" y="55"/>
                    <a:pt x="228" y="69"/>
                    <a:pt x="228" y="82"/>
                  </a:cubicBezTo>
                  <a:cubicBezTo>
                    <a:pt x="228" y="104"/>
                    <a:pt x="233" y="125"/>
                    <a:pt x="236" y="146"/>
                  </a:cubicBezTo>
                  <a:cubicBezTo>
                    <a:pt x="236" y="160"/>
                    <a:pt x="225" y="165"/>
                    <a:pt x="216" y="171"/>
                  </a:cubicBezTo>
                  <a:cubicBezTo>
                    <a:pt x="191" y="186"/>
                    <a:pt x="168" y="202"/>
                    <a:pt x="144" y="218"/>
                  </a:cubicBezTo>
                  <a:cubicBezTo>
                    <a:pt x="135" y="225"/>
                    <a:pt x="126" y="233"/>
                    <a:pt x="116" y="240"/>
                  </a:cubicBezTo>
                  <a:cubicBezTo>
                    <a:pt x="112" y="243"/>
                    <a:pt x="108" y="248"/>
                    <a:pt x="101" y="245"/>
                  </a:cubicBezTo>
                  <a:cubicBezTo>
                    <a:pt x="83" y="239"/>
                    <a:pt x="66" y="231"/>
                    <a:pt x="50" y="220"/>
                  </a:cubicBezTo>
                  <a:cubicBezTo>
                    <a:pt x="45" y="216"/>
                    <a:pt x="39" y="216"/>
                    <a:pt x="32" y="215"/>
                  </a:cubicBezTo>
                  <a:cubicBezTo>
                    <a:pt x="21" y="214"/>
                    <a:pt x="10" y="211"/>
                    <a:pt x="2" y="202"/>
                  </a:cubicBezTo>
                  <a:cubicBezTo>
                    <a:pt x="0" y="198"/>
                    <a:pt x="2" y="195"/>
                    <a:pt x="4" y="193"/>
                  </a:cubicBezTo>
                  <a:cubicBezTo>
                    <a:pt x="18" y="179"/>
                    <a:pt x="24" y="161"/>
                    <a:pt x="31" y="143"/>
                  </a:cubicBezTo>
                  <a:cubicBezTo>
                    <a:pt x="32" y="138"/>
                    <a:pt x="32" y="132"/>
                    <a:pt x="39" y="131"/>
                  </a:cubicBez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2" name="iš1íḋè"/>
            <p:cNvSpPr/>
            <p:nvPr/>
          </p:nvSpPr>
          <p:spPr bwMode="auto">
            <a:xfrm>
              <a:off x="7565815" y="4157238"/>
              <a:ext cx="124944" cy="197628"/>
            </a:xfrm>
            <a:custGeom>
              <a:avLst/>
              <a:gdLst>
                <a:gd name="T0" fmla="*/ 118 w 120"/>
                <a:gd name="T1" fmla="*/ 109 h 191"/>
                <a:gd name="T2" fmla="*/ 106 w 120"/>
                <a:gd name="T3" fmla="*/ 142 h 191"/>
                <a:gd name="T4" fmla="*/ 81 w 120"/>
                <a:gd name="T5" fmla="*/ 180 h 191"/>
                <a:gd name="T6" fmla="*/ 28 w 120"/>
                <a:gd name="T7" fmla="*/ 150 h 191"/>
                <a:gd name="T8" fmla="*/ 22 w 120"/>
                <a:gd name="T9" fmla="*/ 110 h 191"/>
                <a:gd name="T10" fmla="*/ 33 w 120"/>
                <a:gd name="T11" fmla="*/ 84 h 191"/>
                <a:gd name="T12" fmla="*/ 50 w 120"/>
                <a:gd name="T13" fmla="*/ 72 h 191"/>
                <a:gd name="T14" fmla="*/ 30 w 120"/>
                <a:gd name="T15" fmla="*/ 62 h 191"/>
                <a:gd name="T16" fmla="*/ 14 w 120"/>
                <a:gd name="T17" fmla="*/ 19 h 191"/>
                <a:gd name="T18" fmla="*/ 24 w 120"/>
                <a:gd name="T19" fmla="*/ 7 h 191"/>
                <a:gd name="T20" fmla="*/ 56 w 120"/>
                <a:gd name="T21" fmla="*/ 19 h 191"/>
                <a:gd name="T22" fmla="*/ 96 w 120"/>
                <a:gd name="T23" fmla="*/ 44 h 191"/>
                <a:gd name="T24" fmla="*/ 101 w 120"/>
                <a:gd name="T25" fmla="*/ 47 h 191"/>
                <a:gd name="T26" fmla="*/ 118 w 120"/>
                <a:gd name="T27" fmla="*/ 10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91">
                  <a:moveTo>
                    <a:pt x="118" y="109"/>
                  </a:moveTo>
                  <a:cubicBezTo>
                    <a:pt x="114" y="120"/>
                    <a:pt x="110" y="131"/>
                    <a:pt x="106" y="142"/>
                  </a:cubicBezTo>
                  <a:cubicBezTo>
                    <a:pt x="101" y="157"/>
                    <a:pt x="90" y="168"/>
                    <a:pt x="81" y="180"/>
                  </a:cubicBezTo>
                  <a:cubicBezTo>
                    <a:pt x="47" y="191"/>
                    <a:pt x="39" y="182"/>
                    <a:pt x="28" y="150"/>
                  </a:cubicBezTo>
                  <a:cubicBezTo>
                    <a:pt x="24" y="137"/>
                    <a:pt x="23" y="124"/>
                    <a:pt x="22" y="110"/>
                  </a:cubicBezTo>
                  <a:cubicBezTo>
                    <a:pt x="21" y="100"/>
                    <a:pt x="25" y="91"/>
                    <a:pt x="33" y="84"/>
                  </a:cubicBezTo>
                  <a:cubicBezTo>
                    <a:pt x="37" y="79"/>
                    <a:pt x="45" y="79"/>
                    <a:pt x="50" y="72"/>
                  </a:cubicBezTo>
                  <a:cubicBezTo>
                    <a:pt x="43" y="68"/>
                    <a:pt x="37" y="65"/>
                    <a:pt x="30" y="62"/>
                  </a:cubicBezTo>
                  <a:cubicBezTo>
                    <a:pt x="4" y="54"/>
                    <a:pt x="0" y="44"/>
                    <a:pt x="14" y="19"/>
                  </a:cubicBezTo>
                  <a:cubicBezTo>
                    <a:pt x="17" y="15"/>
                    <a:pt x="21" y="11"/>
                    <a:pt x="24" y="7"/>
                  </a:cubicBezTo>
                  <a:cubicBezTo>
                    <a:pt x="37" y="0"/>
                    <a:pt x="45" y="4"/>
                    <a:pt x="56" y="19"/>
                  </a:cubicBezTo>
                  <a:cubicBezTo>
                    <a:pt x="68" y="28"/>
                    <a:pt x="79" y="41"/>
                    <a:pt x="96" y="44"/>
                  </a:cubicBezTo>
                  <a:cubicBezTo>
                    <a:pt x="98" y="45"/>
                    <a:pt x="101" y="46"/>
                    <a:pt x="101" y="47"/>
                  </a:cubicBezTo>
                  <a:cubicBezTo>
                    <a:pt x="102" y="69"/>
                    <a:pt x="120" y="86"/>
                    <a:pt x="118" y="109"/>
                  </a:cubicBezTo>
                  <a:close/>
                </a:path>
              </a:pathLst>
            </a:custGeom>
            <a:solidFill>
              <a:srgbClr val="3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3" name="íṩ1ïḍè"/>
            <p:cNvSpPr/>
            <p:nvPr/>
          </p:nvSpPr>
          <p:spPr bwMode="auto">
            <a:xfrm>
              <a:off x="7795881" y="3976429"/>
              <a:ext cx="125545" cy="200031"/>
            </a:xfrm>
            <a:custGeom>
              <a:avLst/>
              <a:gdLst>
                <a:gd name="T0" fmla="*/ 86 w 121"/>
                <a:gd name="T1" fmla="*/ 193 h 193"/>
                <a:gd name="T2" fmla="*/ 52 w 121"/>
                <a:gd name="T3" fmla="*/ 152 h 193"/>
                <a:gd name="T4" fmla="*/ 89 w 121"/>
                <a:gd name="T5" fmla="*/ 105 h 193"/>
                <a:gd name="T6" fmla="*/ 89 w 121"/>
                <a:gd name="T7" fmla="*/ 65 h 193"/>
                <a:gd name="T8" fmla="*/ 69 w 121"/>
                <a:gd name="T9" fmla="*/ 49 h 193"/>
                <a:gd name="T10" fmla="*/ 47 w 121"/>
                <a:gd name="T11" fmla="*/ 61 h 193"/>
                <a:gd name="T12" fmla="*/ 21 w 121"/>
                <a:gd name="T13" fmla="*/ 118 h 193"/>
                <a:gd name="T14" fmla="*/ 14 w 121"/>
                <a:gd name="T15" fmla="*/ 127 h 193"/>
                <a:gd name="T16" fmla="*/ 9 w 121"/>
                <a:gd name="T17" fmla="*/ 115 h 193"/>
                <a:gd name="T18" fmla="*/ 11 w 121"/>
                <a:gd name="T19" fmla="*/ 73 h 193"/>
                <a:gd name="T20" fmla="*/ 0 w 121"/>
                <a:gd name="T21" fmla="*/ 5 h 193"/>
                <a:gd name="T22" fmla="*/ 14 w 121"/>
                <a:gd name="T23" fmla="*/ 1 h 193"/>
                <a:gd name="T24" fmla="*/ 114 w 121"/>
                <a:gd name="T25" fmla="*/ 15 h 193"/>
                <a:gd name="T26" fmla="*/ 120 w 121"/>
                <a:gd name="T27" fmla="*/ 53 h 193"/>
                <a:gd name="T28" fmla="*/ 106 w 121"/>
                <a:gd name="T29" fmla="*/ 116 h 193"/>
                <a:gd name="T30" fmla="*/ 99 w 121"/>
                <a:gd name="T31" fmla="*/ 153 h 193"/>
                <a:gd name="T32" fmla="*/ 86 w 121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93">
                  <a:moveTo>
                    <a:pt x="86" y="193"/>
                  </a:moveTo>
                  <a:cubicBezTo>
                    <a:pt x="71" y="182"/>
                    <a:pt x="63" y="166"/>
                    <a:pt x="52" y="152"/>
                  </a:cubicBezTo>
                  <a:cubicBezTo>
                    <a:pt x="70" y="140"/>
                    <a:pt x="80" y="124"/>
                    <a:pt x="89" y="105"/>
                  </a:cubicBezTo>
                  <a:cubicBezTo>
                    <a:pt x="96" y="92"/>
                    <a:pt x="93" y="78"/>
                    <a:pt x="89" y="65"/>
                  </a:cubicBezTo>
                  <a:cubicBezTo>
                    <a:pt x="86" y="56"/>
                    <a:pt x="79" y="50"/>
                    <a:pt x="69" y="49"/>
                  </a:cubicBezTo>
                  <a:cubicBezTo>
                    <a:pt x="59" y="48"/>
                    <a:pt x="52" y="53"/>
                    <a:pt x="47" y="61"/>
                  </a:cubicBezTo>
                  <a:cubicBezTo>
                    <a:pt x="34" y="78"/>
                    <a:pt x="28" y="98"/>
                    <a:pt x="21" y="118"/>
                  </a:cubicBezTo>
                  <a:cubicBezTo>
                    <a:pt x="19" y="121"/>
                    <a:pt x="21" y="128"/>
                    <a:pt x="14" y="127"/>
                  </a:cubicBezTo>
                  <a:cubicBezTo>
                    <a:pt x="8" y="126"/>
                    <a:pt x="9" y="120"/>
                    <a:pt x="9" y="115"/>
                  </a:cubicBezTo>
                  <a:cubicBezTo>
                    <a:pt x="10" y="101"/>
                    <a:pt x="11" y="87"/>
                    <a:pt x="11" y="73"/>
                  </a:cubicBezTo>
                  <a:cubicBezTo>
                    <a:pt x="12" y="49"/>
                    <a:pt x="6" y="27"/>
                    <a:pt x="0" y="5"/>
                  </a:cubicBezTo>
                  <a:cubicBezTo>
                    <a:pt x="4" y="0"/>
                    <a:pt x="9" y="0"/>
                    <a:pt x="14" y="1"/>
                  </a:cubicBezTo>
                  <a:cubicBezTo>
                    <a:pt x="47" y="5"/>
                    <a:pt x="81" y="7"/>
                    <a:pt x="114" y="15"/>
                  </a:cubicBezTo>
                  <a:cubicBezTo>
                    <a:pt x="114" y="16"/>
                    <a:pt x="121" y="33"/>
                    <a:pt x="120" y="53"/>
                  </a:cubicBezTo>
                  <a:cubicBezTo>
                    <a:pt x="119" y="76"/>
                    <a:pt x="111" y="104"/>
                    <a:pt x="106" y="116"/>
                  </a:cubicBezTo>
                  <a:cubicBezTo>
                    <a:pt x="101" y="128"/>
                    <a:pt x="99" y="140"/>
                    <a:pt x="99" y="153"/>
                  </a:cubicBezTo>
                  <a:cubicBezTo>
                    <a:pt x="100" y="167"/>
                    <a:pt x="95" y="181"/>
                    <a:pt x="86" y="193"/>
                  </a:cubicBezTo>
                  <a:close/>
                </a:path>
              </a:pathLst>
            </a:custGeom>
            <a:solidFill>
              <a:srgbClr val="3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4" name="íŝḷïḍè"/>
            <p:cNvSpPr/>
            <p:nvPr/>
          </p:nvSpPr>
          <p:spPr bwMode="auto">
            <a:xfrm>
              <a:off x="7609666" y="3972224"/>
              <a:ext cx="188017" cy="64274"/>
            </a:xfrm>
            <a:custGeom>
              <a:avLst/>
              <a:gdLst>
                <a:gd name="T0" fmla="*/ 99 w 181"/>
                <a:gd name="T1" fmla="*/ 0 h 62"/>
                <a:gd name="T2" fmla="*/ 181 w 181"/>
                <a:gd name="T3" fmla="*/ 7 h 62"/>
                <a:gd name="T4" fmla="*/ 83 w 181"/>
                <a:gd name="T5" fmla="*/ 8 h 62"/>
                <a:gd name="T6" fmla="*/ 40 w 181"/>
                <a:gd name="T7" fmla="*/ 42 h 62"/>
                <a:gd name="T8" fmla="*/ 28 w 181"/>
                <a:gd name="T9" fmla="*/ 62 h 62"/>
                <a:gd name="T10" fmla="*/ 11 w 181"/>
                <a:gd name="T11" fmla="*/ 58 h 62"/>
                <a:gd name="T12" fmla="*/ 0 w 181"/>
                <a:gd name="T13" fmla="*/ 61 h 62"/>
                <a:gd name="T14" fmla="*/ 2 w 181"/>
                <a:gd name="T15" fmla="*/ 14 h 62"/>
                <a:gd name="T16" fmla="*/ 99 w 181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2">
                  <a:moveTo>
                    <a:pt x="99" y="0"/>
                  </a:moveTo>
                  <a:cubicBezTo>
                    <a:pt x="100" y="0"/>
                    <a:pt x="180" y="6"/>
                    <a:pt x="181" y="7"/>
                  </a:cubicBezTo>
                  <a:cubicBezTo>
                    <a:pt x="176" y="16"/>
                    <a:pt x="88" y="5"/>
                    <a:pt x="83" y="8"/>
                  </a:cubicBezTo>
                  <a:cubicBezTo>
                    <a:pt x="67" y="17"/>
                    <a:pt x="53" y="30"/>
                    <a:pt x="40" y="42"/>
                  </a:cubicBezTo>
                  <a:cubicBezTo>
                    <a:pt x="30" y="45"/>
                    <a:pt x="32" y="56"/>
                    <a:pt x="28" y="62"/>
                  </a:cubicBezTo>
                  <a:cubicBezTo>
                    <a:pt x="24" y="55"/>
                    <a:pt x="20" y="51"/>
                    <a:pt x="11" y="58"/>
                  </a:cubicBezTo>
                  <a:cubicBezTo>
                    <a:pt x="8" y="60"/>
                    <a:pt x="4" y="60"/>
                    <a:pt x="0" y="61"/>
                  </a:cubicBezTo>
                  <a:cubicBezTo>
                    <a:pt x="1" y="45"/>
                    <a:pt x="1" y="30"/>
                    <a:pt x="2" y="14"/>
                  </a:cubicBezTo>
                  <a:cubicBezTo>
                    <a:pt x="34" y="9"/>
                    <a:pt x="67" y="5"/>
                    <a:pt x="99" y="0"/>
                  </a:cubicBez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5" name="í$ľïḑé"/>
            <p:cNvSpPr/>
            <p:nvPr/>
          </p:nvSpPr>
          <p:spPr bwMode="auto">
            <a:xfrm>
              <a:off x="7554402" y="4136213"/>
              <a:ext cx="69681" cy="40246"/>
            </a:xfrm>
            <a:custGeom>
              <a:avLst/>
              <a:gdLst>
                <a:gd name="T0" fmla="*/ 67 w 67"/>
                <a:gd name="T1" fmla="*/ 39 h 39"/>
                <a:gd name="T2" fmla="*/ 35 w 67"/>
                <a:gd name="T3" fmla="*/ 27 h 39"/>
                <a:gd name="T4" fmla="*/ 1 w 67"/>
                <a:gd name="T5" fmla="*/ 6 h 39"/>
                <a:gd name="T6" fmla="*/ 4 w 67"/>
                <a:gd name="T7" fmla="*/ 0 h 39"/>
                <a:gd name="T8" fmla="*/ 59 w 67"/>
                <a:gd name="T9" fmla="*/ 12 h 39"/>
                <a:gd name="T10" fmla="*/ 64 w 67"/>
                <a:gd name="T11" fmla="*/ 22 h 39"/>
                <a:gd name="T12" fmla="*/ 67 w 6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9">
                  <a:moveTo>
                    <a:pt x="67" y="39"/>
                  </a:moveTo>
                  <a:cubicBezTo>
                    <a:pt x="57" y="33"/>
                    <a:pt x="49" y="22"/>
                    <a:pt x="35" y="27"/>
                  </a:cubicBezTo>
                  <a:cubicBezTo>
                    <a:pt x="23" y="21"/>
                    <a:pt x="9" y="17"/>
                    <a:pt x="1" y="6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23" y="2"/>
                    <a:pt x="40" y="11"/>
                    <a:pt x="59" y="12"/>
                  </a:cubicBezTo>
                  <a:cubicBezTo>
                    <a:pt x="64" y="12"/>
                    <a:pt x="63" y="18"/>
                    <a:pt x="64" y="22"/>
                  </a:cubicBezTo>
                  <a:cubicBezTo>
                    <a:pt x="65" y="27"/>
                    <a:pt x="66" y="33"/>
                    <a:pt x="67" y="39"/>
                  </a:cubicBez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6" name="îṧ1iďê"/>
            <p:cNvSpPr/>
            <p:nvPr/>
          </p:nvSpPr>
          <p:spPr bwMode="auto">
            <a:xfrm>
              <a:off x="7597052" y="4219109"/>
              <a:ext cx="30635" cy="25229"/>
            </a:xfrm>
            <a:custGeom>
              <a:avLst/>
              <a:gdLst>
                <a:gd name="T0" fmla="*/ 0 w 29"/>
                <a:gd name="T1" fmla="*/ 2 h 24"/>
                <a:gd name="T2" fmla="*/ 29 w 29"/>
                <a:gd name="T3" fmla="*/ 12 h 24"/>
                <a:gd name="T4" fmla="*/ 3 w 29"/>
                <a:gd name="T5" fmla="*/ 24 h 24"/>
                <a:gd name="T6" fmla="*/ 0 w 29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4">
                  <a:moveTo>
                    <a:pt x="0" y="2"/>
                  </a:moveTo>
                  <a:cubicBezTo>
                    <a:pt x="11" y="0"/>
                    <a:pt x="18" y="9"/>
                    <a:pt x="29" y="12"/>
                  </a:cubicBezTo>
                  <a:cubicBezTo>
                    <a:pt x="20" y="19"/>
                    <a:pt x="12" y="23"/>
                    <a:pt x="3" y="24"/>
                  </a:cubicBezTo>
                  <a:cubicBezTo>
                    <a:pt x="0" y="17"/>
                    <a:pt x="4" y="9"/>
                    <a:pt x="0" y="2"/>
                  </a:cubicBez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7" name="iṡ1íḍè"/>
            <p:cNvSpPr/>
            <p:nvPr/>
          </p:nvSpPr>
          <p:spPr bwMode="auto">
            <a:xfrm>
              <a:off x="7634895" y="4013672"/>
              <a:ext cx="67278" cy="43851"/>
            </a:xfrm>
            <a:custGeom>
              <a:avLst/>
              <a:gdLst>
                <a:gd name="T0" fmla="*/ 4 w 65"/>
                <a:gd name="T1" fmla="*/ 22 h 42"/>
                <a:gd name="T2" fmla="*/ 16 w 65"/>
                <a:gd name="T3" fmla="*/ 2 h 42"/>
                <a:gd name="T4" fmla="*/ 54 w 65"/>
                <a:gd name="T5" fmla="*/ 20 h 42"/>
                <a:gd name="T6" fmla="*/ 60 w 65"/>
                <a:gd name="T7" fmla="*/ 31 h 42"/>
                <a:gd name="T8" fmla="*/ 15 w 65"/>
                <a:gd name="T9" fmla="*/ 29 h 42"/>
                <a:gd name="T10" fmla="*/ 4 w 65"/>
                <a:gd name="T11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42">
                  <a:moveTo>
                    <a:pt x="4" y="22"/>
                  </a:moveTo>
                  <a:cubicBezTo>
                    <a:pt x="0" y="2"/>
                    <a:pt x="2" y="0"/>
                    <a:pt x="16" y="2"/>
                  </a:cubicBezTo>
                  <a:cubicBezTo>
                    <a:pt x="29" y="8"/>
                    <a:pt x="42" y="14"/>
                    <a:pt x="54" y="20"/>
                  </a:cubicBezTo>
                  <a:cubicBezTo>
                    <a:pt x="59" y="22"/>
                    <a:pt x="65" y="24"/>
                    <a:pt x="60" y="31"/>
                  </a:cubicBezTo>
                  <a:cubicBezTo>
                    <a:pt x="48" y="42"/>
                    <a:pt x="29" y="41"/>
                    <a:pt x="15" y="29"/>
                  </a:cubicBezTo>
                  <a:cubicBezTo>
                    <a:pt x="11" y="27"/>
                    <a:pt x="7" y="25"/>
                    <a:pt x="4" y="22"/>
                  </a:cubicBezTo>
                  <a:close/>
                </a:path>
              </a:pathLst>
            </a:custGeom>
            <a:solidFill>
              <a:srgbClr val="36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8" name="i$ļïḓe"/>
            <p:cNvSpPr/>
            <p:nvPr/>
          </p:nvSpPr>
          <p:spPr bwMode="auto">
            <a:xfrm>
              <a:off x="7650513" y="4043707"/>
              <a:ext cx="64274" cy="49858"/>
            </a:xfrm>
            <a:custGeom>
              <a:avLst/>
              <a:gdLst>
                <a:gd name="T0" fmla="*/ 0 w 62"/>
                <a:gd name="T1" fmla="*/ 0 h 48"/>
                <a:gd name="T2" fmla="*/ 45 w 62"/>
                <a:gd name="T3" fmla="*/ 2 h 48"/>
                <a:gd name="T4" fmla="*/ 56 w 62"/>
                <a:gd name="T5" fmla="*/ 26 h 48"/>
                <a:gd name="T6" fmla="*/ 48 w 62"/>
                <a:gd name="T7" fmla="*/ 40 h 48"/>
                <a:gd name="T8" fmla="*/ 7 w 62"/>
                <a:gd name="T9" fmla="*/ 41 h 48"/>
                <a:gd name="T10" fmla="*/ 31 w 62"/>
                <a:gd name="T11" fmla="*/ 25 h 48"/>
                <a:gd name="T12" fmla="*/ 18 w 62"/>
                <a:gd name="T13" fmla="*/ 25 h 48"/>
                <a:gd name="T14" fmla="*/ 3 w 62"/>
                <a:gd name="T15" fmla="*/ 20 h 48"/>
                <a:gd name="T16" fmla="*/ 0 w 6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8">
                  <a:moveTo>
                    <a:pt x="0" y="0"/>
                  </a:moveTo>
                  <a:cubicBezTo>
                    <a:pt x="15" y="4"/>
                    <a:pt x="29" y="11"/>
                    <a:pt x="45" y="2"/>
                  </a:cubicBezTo>
                  <a:cubicBezTo>
                    <a:pt x="43" y="12"/>
                    <a:pt x="52" y="18"/>
                    <a:pt x="56" y="26"/>
                  </a:cubicBezTo>
                  <a:cubicBezTo>
                    <a:pt x="60" y="36"/>
                    <a:pt x="62" y="42"/>
                    <a:pt x="48" y="40"/>
                  </a:cubicBezTo>
                  <a:cubicBezTo>
                    <a:pt x="41" y="39"/>
                    <a:pt x="13" y="48"/>
                    <a:pt x="7" y="41"/>
                  </a:cubicBezTo>
                  <a:cubicBezTo>
                    <a:pt x="5" y="30"/>
                    <a:pt x="35" y="30"/>
                    <a:pt x="31" y="25"/>
                  </a:cubicBezTo>
                  <a:cubicBezTo>
                    <a:pt x="27" y="21"/>
                    <a:pt x="23" y="23"/>
                    <a:pt x="18" y="25"/>
                  </a:cubicBezTo>
                  <a:cubicBezTo>
                    <a:pt x="13" y="24"/>
                    <a:pt x="8" y="21"/>
                    <a:pt x="3" y="20"/>
                  </a:cubicBezTo>
                  <a:cubicBezTo>
                    <a:pt x="2" y="14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9" name="ïsľîďê"/>
            <p:cNvSpPr/>
            <p:nvPr/>
          </p:nvSpPr>
          <p:spPr bwMode="auto">
            <a:xfrm>
              <a:off x="7654718" y="4055120"/>
              <a:ext cx="31837" cy="30034"/>
            </a:xfrm>
            <a:custGeom>
              <a:avLst/>
              <a:gdLst>
                <a:gd name="T0" fmla="*/ 3 w 31"/>
                <a:gd name="T1" fmla="*/ 10 h 29"/>
                <a:gd name="T2" fmla="*/ 25 w 31"/>
                <a:gd name="T3" fmla="*/ 9 h 29"/>
                <a:gd name="T4" fmla="*/ 29 w 31"/>
                <a:gd name="T5" fmla="*/ 17 h 29"/>
                <a:gd name="T6" fmla="*/ 4 w 31"/>
                <a:gd name="T7" fmla="*/ 26 h 29"/>
                <a:gd name="T8" fmla="*/ 3 w 31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" y="10"/>
                  </a:moveTo>
                  <a:cubicBezTo>
                    <a:pt x="4" y="0"/>
                    <a:pt x="20" y="7"/>
                    <a:pt x="25" y="9"/>
                  </a:cubicBezTo>
                  <a:cubicBezTo>
                    <a:pt x="29" y="10"/>
                    <a:pt x="29" y="13"/>
                    <a:pt x="29" y="17"/>
                  </a:cubicBezTo>
                  <a:cubicBezTo>
                    <a:pt x="31" y="24"/>
                    <a:pt x="8" y="29"/>
                    <a:pt x="4" y="26"/>
                  </a:cubicBezTo>
                  <a:cubicBezTo>
                    <a:pt x="4" y="21"/>
                    <a:pt x="0" y="14"/>
                    <a:pt x="3" y="10"/>
                  </a:cubicBezTo>
                  <a:close/>
                </a:path>
              </a:pathLst>
            </a:custGeom>
            <a:solidFill>
              <a:srgbClr val="F7F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0" name="i$ļîde"/>
            <p:cNvSpPr/>
            <p:nvPr/>
          </p:nvSpPr>
          <p:spPr bwMode="auto">
            <a:xfrm>
              <a:off x="7649312" y="4057523"/>
              <a:ext cx="21626" cy="24629"/>
            </a:xfrm>
            <a:custGeom>
              <a:avLst/>
              <a:gdLst>
                <a:gd name="T0" fmla="*/ 19 w 21"/>
                <a:gd name="T1" fmla="*/ 10 h 24"/>
                <a:gd name="T2" fmla="*/ 15 w 21"/>
                <a:gd name="T3" fmla="*/ 24 h 24"/>
                <a:gd name="T4" fmla="*/ 9 w 21"/>
                <a:gd name="T5" fmla="*/ 24 h 24"/>
                <a:gd name="T6" fmla="*/ 3 w 21"/>
                <a:gd name="T7" fmla="*/ 8 h 24"/>
                <a:gd name="T8" fmla="*/ 4 w 21"/>
                <a:gd name="T9" fmla="*/ 7 h 24"/>
                <a:gd name="T10" fmla="*/ 19 w 21"/>
                <a:gd name="T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4">
                  <a:moveTo>
                    <a:pt x="19" y="10"/>
                  </a:moveTo>
                  <a:cubicBezTo>
                    <a:pt x="20" y="17"/>
                    <a:pt x="21" y="23"/>
                    <a:pt x="15" y="24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0" y="21"/>
                    <a:pt x="4" y="14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1" y="0"/>
                    <a:pt x="17" y="4"/>
                    <a:pt x="19" y="10"/>
                  </a:cubicBezTo>
                  <a:close/>
                </a:path>
              </a:pathLst>
            </a:custGeom>
            <a:solidFill>
              <a:srgbClr val="413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1" name="î$ľíḓé"/>
            <p:cNvSpPr/>
            <p:nvPr/>
          </p:nvSpPr>
          <p:spPr bwMode="auto">
            <a:xfrm>
              <a:off x="7643304" y="4065932"/>
              <a:ext cx="16219" cy="30034"/>
            </a:xfrm>
            <a:custGeom>
              <a:avLst/>
              <a:gdLst>
                <a:gd name="T0" fmla="*/ 9 w 16"/>
                <a:gd name="T1" fmla="*/ 0 h 29"/>
                <a:gd name="T2" fmla="*/ 15 w 16"/>
                <a:gd name="T3" fmla="*/ 16 h 29"/>
                <a:gd name="T4" fmla="*/ 0 w 16"/>
                <a:gd name="T5" fmla="*/ 29 h 29"/>
                <a:gd name="T6" fmla="*/ 9 w 1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9">
                  <a:moveTo>
                    <a:pt x="9" y="0"/>
                  </a:moveTo>
                  <a:cubicBezTo>
                    <a:pt x="11" y="5"/>
                    <a:pt x="10" y="11"/>
                    <a:pt x="15" y="16"/>
                  </a:cubicBezTo>
                  <a:cubicBezTo>
                    <a:pt x="16" y="25"/>
                    <a:pt x="9" y="27"/>
                    <a:pt x="0" y="29"/>
                  </a:cubicBezTo>
                  <a:cubicBezTo>
                    <a:pt x="3" y="19"/>
                    <a:pt x="6" y="9"/>
                    <a:pt x="9" y="0"/>
                  </a:cubicBez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2" name="í$ļíďê"/>
            <p:cNvSpPr/>
            <p:nvPr/>
          </p:nvSpPr>
          <p:spPr bwMode="auto">
            <a:xfrm>
              <a:off x="7625284" y="3811839"/>
              <a:ext cx="317767" cy="181409"/>
            </a:xfrm>
            <a:custGeom>
              <a:avLst/>
              <a:gdLst>
                <a:gd name="T0" fmla="*/ 0 w 306"/>
                <a:gd name="T1" fmla="*/ 96 h 175"/>
                <a:gd name="T2" fmla="*/ 16 w 306"/>
                <a:gd name="T3" fmla="*/ 33 h 175"/>
                <a:gd name="T4" fmla="*/ 20 w 306"/>
                <a:gd name="T5" fmla="*/ 16 h 175"/>
                <a:gd name="T6" fmla="*/ 44 w 306"/>
                <a:gd name="T7" fmla="*/ 3 h 175"/>
                <a:gd name="T8" fmla="*/ 273 w 306"/>
                <a:gd name="T9" fmla="*/ 65 h 175"/>
                <a:gd name="T10" fmla="*/ 298 w 306"/>
                <a:gd name="T11" fmla="*/ 106 h 175"/>
                <a:gd name="T12" fmla="*/ 279 w 306"/>
                <a:gd name="T13" fmla="*/ 172 h 175"/>
                <a:gd name="T14" fmla="*/ 264 w 306"/>
                <a:gd name="T15" fmla="*/ 173 h 175"/>
                <a:gd name="T16" fmla="*/ 13 w 306"/>
                <a:gd name="T17" fmla="*/ 107 h 175"/>
                <a:gd name="T18" fmla="*/ 0 w 306"/>
                <a:gd name="T19" fmla="*/ 9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175">
                  <a:moveTo>
                    <a:pt x="0" y="96"/>
                  </a:moveTo>
                  <a:cubicBezTo>
                    <a:pt x="8" y="75"/>
                    <a:pt x="12" y="54"/>
                    <a:pt x="16" y="33"/>
                  </a:cubicBezTo>
                  <a:cubicBezTo>
                    <a:pt x="17" y="27"/>
                    <a:pt x="18" y="21"/>
                    <a:pt x="20" y="16"/>
                  </a:cubicBezTo>
                  <a:cubicBezTo>
                    <a:pt x="25" y="5"/>
                    <a:pt x="31" y="0"/>
                    <a:pt x="44" y="3"/>
                  </a:cubicBezTo>
                  <a:cubicBezTo>
                    <a:pt x="121" y="24"/>
                    <a:pt x="197" y="44"/>
                    <a:pt x="273" y="65"/>
                  </a:cubicBezTo>
                  <a:cubicBezTo>
                    <a:pt x="306" y="73"/>
                    <a:pt x="306" y="73"/>
                    <a:pt x="298" y="106"/>
                  </a:cubicBezTo>
                  <a:cubicBezTo>
                    <a:pt x="293" y="128"/>
                    <a:pt x="288" y="151"/>
                    <a:pt x="279" y="172"/>
                  </a:cubicBezTo>
                  <a:cubicBezTo>
                    <a:pt x="274" y="175"/>
                    <a:pt x="269" y="173"/>
                    <a:pt x="264" y="173"/>
                  </a:cubicBezTo>
                  <a:cubicBezTo>
                    <a:pt x="178" y="159"/>
                    <a:pt x="95" y="134"/>
                    <a:pt x="13" y="107"/>
                  </a:cubicBezTo>
                  <a:cubicBezTo>
                    <a:pt x="7" y="105"/>
                    <a:pt x="0" y="104"/>
                    <a:pt x="0" y="96"/>
                  </a:cubicBezTo>
                  <a:close/>
                </a:path>
              </a:pathLst>
            </a:custGeom>
            <a:solidFill>
              <a:srgbClr val="677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3" name="işľíḓe"/>
            <p:cNvSpPr/>
            <p:nvPr/>
          </p:nvSpPr>
          <p:spPr bwMode="auto">
            <a:xfrm>
              <a:off x="7478715" y="3910953"/>
              <a:ext cx="243281" cy="81094"/>
            </a:xfrm>
            <a:custGeom>
              <a:avLst/>
              <a:gdLst>
                <a:gd name="T0" fmla="*/ 69 w 234"/>
                <a:gd name="T1" fmla="*/ 78 h 78"/>
                <a:gd name="T2" fmla="*/ 62 w 234"/>
                <a:gd name="T3" fmla="*/ 69 h 78"/>
                <a:gd name="T4" fmla="*/ 22 w 234"/>
                <a:gd name="T5" fmla="*/ 30 h 78"/>
                <a:gd name="T6" fmla="*/ 0 w 234"/>
                <a:gd name="T7" fmla="*/ 5 h 78"/>
                <a:gd name="T8" fmla="*/ 63 w 234"/>
                <a:gd name="T9" fmla="*/ 4 h 78"/>
                <a:gd name="T10" fmla="*/ 138 w 234"/>
                <a:gd name="T11" fmla="*/ 0 h 78"/>
                <a:gd name="T12" fmla="*/ 190 w 234"/>
                <a:gd name="T13" fmla="*/ 29 h 78"/>
                <a:gd name="T14" fmla="*/ 220 w 234"/>
                <a:gd name="T15" fmla="*/ 50 h 78"/>
                <a:gd name="T16" fmla="*/ 224 w 234"/>
                <a:gd name="T17" fmla="*/ 60 h 78"/>
                <a:gd name="T18" fmla="*/ 140 w 234"/>
                <a:gd name="T19" fmla="*/ 75 h 78"/>
                <a:gd name="T20" fmla="*/ 69 w 234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78">
                  <a:moveTo>
                    <a:pt x="69" y="78"/>
                  </a:moveTo>
                  <a:cubicBezTo>
                    <a:pt x="72" y="74"/>
                    <a:pt x="66" y="71"/>
                    <a:pt x="62" y="69"/>
                  </a:cubicBezTo>
                  <a:cubicBezTo>
                    <a:pt x="46" y="59"/>
                    <a:pt x="32" y="46"/>
                    <a:pt x="22" y="30"/>
                  </a:cubicBezTo>
                  <a:cubicBezTo>
                    <a:pt x="16" y="20"/>
                    <a:pt x="4" y="15"/>
                    <a:pt x="0" y="5"/>
                  </a:cubicBezTo>
                  <a:cubicBezTo>
                    <a:pt x="21" y="0"/>
                    <a:pt x="42" y="5"/>
                    <a:pt x="63" y="4"/>
                  </a:cubicBezTo>
                  <a:cubicBezTo>
                    <a:pt x="88" y="2"/>
                    <a:pt x="113" y="1"/>
                    <a:pt x="138" y="0"/>
                  </a:cubicBezTo>
                  <a:cubicBezTo>
                    <a:pt x="154" y="13"/>
                    <a:pt x="173" y="18"/>
                    <a:pt x="190" y="29"/>
                  </a:cubicBezTo>
                  <a:cubicBezTo>
                    <a:pt x="200" y="35"/>
                    <a:pt x="212" y="40"/>
                    <a:pt x="220" y="50"/>
                  </a:cubicBezTo>
                  <a:cubicBezTo>
                    <a:pt x="223" y="53"/>
                    <a:pt x="234" y="58"/>
                    <a:pt x="224" y="60"/>
                  </a:cubicBezTo>
                  <a:cubicBezTo>
                    <a:pt x="199" y="70"/>
                    <a:pt x="166" y="70"/>
                    <a:pt x="140" y="75"/>
                  </a:cubicBezTo>
                  <a:cubicBezTo>
                    <a:pt x="136" y="76"/>
                    <a:pt x="90" y="77"/>
                    <a:pt x="69" y="78"/>
                  </a:cubicBezTo>
                  <a:close/>
                </a:path>
              </a:pathLst>
            </a:custGeom>
            <a:solidFill>
              <a:srgbClr val="677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4" name="ïṣľídè"/>
            <p:cNvSpPr/>
            <p:nvPr/>
          </p:nvSpPr>
          <p:spPr bwMode="auto">
            <a:xfrm>
              <a:off x="7622281" y="3910953"/>
              <a:ext cx="293139" cy="81094"/>
            </a:xfrm>
            <a:custGeom>
              <a:avLst/>
              <a:gdLst>
                <a:gd name="T0" fmla="*/ 281 w 282"/>
                <a:gd name="T1" fmla="*/ 78 h 78"/>
                <a:gd name="T2" fmla="*/ 177 w 282"/>
                <a:gd name="T3" fmla="*/ 67 h 78"/>
                <a:gd name="T4" fmla="*/ 167 w 282"/>
                <a:gd name="T5" fmla="*/ 68 h 78"/>
                <a:gd name="T6" fmla="*/ 88 w 282"/>
                <a:gd name="T7" fmla="*/ 59 h 78"/>
                <a:gd name="T8" fmla="*/ 85 w 282"/>
                <a:gd name="T9" fmla="*/ 57 h 78"/>
                <a:gd name="T10" fmla="*/ 0 w 282"/>
                <a:gd name="T11" fmla="*/ 1 h 78"/>
                <a:gd name="T12" fmla="*/ 3 w 282"/>
                <a:gd name="T13" fmla="*/ 0 h 78"/>
                <a:gd name="T14" fmla="*/ 33 w 282"/>
                <a:gd name="T15" fmla="*/ 13 h 78"/>
                <a:gd name="T16" fmla="*/ 282 w 282"/>
                <a:gd name="T17" fmla="*/ 76 h 78"/>
                <a:gd name="T18" fmla="*/ 281 w 282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78">
                  <a:moveTo>
                    <a:pt x="281" y="78"/>
                  </a:moveTo>
                  <a:cubicBezTo>
                    <a:pt x="247" y="75"/>
                    <a:pt x="212" y="71"/>
                    <a:pt x="177" y="67"/>
                  </a:cubicBezTo>
                  <a:cubicBezTo>
                    <a:pt x="174" y="67"/>
                    <a:pt x="171" y="68"/>
                    <a:pt x="167" y="68"/>
                  </a:cubicBezTo>
                  <a:cubicBezTo>
                    <a:pt x="141" y="65"/>
                    <a:pt x="114" y="62"/>
                    <a:pt x="88" y="59"/>
                  </a:cubicBezTo>
                  <a:cubicBezTo>
                    <a:pt x="87" y="59"/>
                    <a:pt x="86" y="58"/>
                    <a:pt x="85" y="57"/>
                  </a:cubicBezTo>
                  <a:cubicBezTo>
                    <a:pt x="66" y="37"/>
                    <a:pt x="7" y="7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2" y="7"/>
                    <a:pt x="23" y="10"/>
                    <a:pt x="33" y="13"/>
                  </a:cubicBezTo>
                  <a:cubicBezTo>
                    <a:pt x="115" y="39"/>
                    <a:pt x="197" y="63"/>
                    <a:pt x="282" y="76"/>
                  </a:cubicBezTo>
                  <a:cubicBezTo>
                    <a:pt x="282" y="77"/>
                    <a:pt x="281" y="77"/>
                    <a:pt x="281" y="78"/>
                  </a:cubicBezTo>
                  <a:close/>
                </a:path>
              </a:pathLst>
            </a:custGeom>
            <a:solidFill>
              <a:srgbClr val="4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5" name="išḷiḋé"/>
            <p:cNvSpPr/>
            <p:nvPr/>
          </p:nvSpPr>
          <p:spPr bwMode="auto">
            <a:xfrm>
              <a:off x="7462496" y="3914557"/>
              <a:ext cx="98514" cy="79892"/>
            </a:xfrm>
            <a:custGeom>
              <a:avLst/>
              <a:gdLst>
                <a:gd name="T0" fmla="*/ 15 w 95"/>
                <a:gd name="T1" fmla="*/ 2 h 77"/>
                <a:gd name="T2" fmla="*/ 43 w 95"/>
                <a:gd name="T3" fmla="*/ 34 h 77"/>
                <a:gd name="T4" fmla="*/ 95 w 95"/>
                <a:gd name="T5" fmla="*/ 75 h 77"/>
                <a:gd name="T6" fmla="*/ 21 w 95"/>
                <a:gd name="T7" fmla="*/ 56 h 77"/>
                <a:gd name="T8" fmla="*/ 15 w 95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7">
                  <a:moveTo>
                    <a:pt x="15" y="2"/>
                  </a:moveTo>
                  <a:cubicBezTo>
                    <a:pt x="28" y="0"/>
                    <a:pt x="33" y="16"/>
                    <a:pt x="43" y="34"/>
                  </a:cubicBezTo>
                  <a:cubicBezTo>
                    <a:pt x="53" y="51"/>
                    <a:pt x="75" y="64"/>
                    <a:pt x="95" y="75"/>
                  </a:cubicBezTo>
                  <a:cubicBezTo>
                    <a:pt x="83" y="77"/>
                    <a:pt x="40" y="75"/>
                    <a:pt x="21" y="56"/>
                  </a:cubicBezTo>
                  <a:cubicBezTo>
                    <a:pt x="2" y="38"/>
                    <a:pt x="0" y="4"/>
                    <a:pt x="15" y="2"/>
                  </a:cubicBezTo>
                  <a:close/>
                </a:path>
              </a:pathLst>
            </a:custGeom>
            <a:solidFill>
              <a:srgbClr val="41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1" name="ïsḻiďè"/>
            <p:cNvSpPr/>
            <p:nvPr/>
          </p:nvSpPr>
          <p:spPr bwMode="auto">
            <a:xfrm>
              <a:off x="7348965" y="4354865"/>
              <a:ext cx="738853" cy="1148526"/>
            </a:xfrm>
            <a:custGeom>
              <a:avLst/>
              <a:gdLst>
                <a:gd name="T0" fmla="*/ 667 w 711"/>
                <a:gd name="T1" fmla="*/ 1066 h 1107"/>
                <a:gd name="T2" fmla="*/ 54 w 711"/>
                <a:gd name="T3" fmla="*/ 1021 h 1107"/>
                <a:gd name="T4" fmla="*/ 31 w 711"/>
                <a:gd name="T5" fmla="*/ 1008 h 1107"/>
                <a:gd name="T6" fmla="*/ 14 w 711"/>
                <a:gd name="T7" fmla="*/ 973 h 1107"/>
                <a:gd name="T8" fmla="*/ 1 w 711"/>
                <a:gd name="T9" fmla="*/ 704 h 1107"/>
                <a:gd name="T10" fmla="*/ 51 w 711"/>
                <a:gd name="T11" fmla="*/ 488 h 1107"/>
                <a:gd name="T12" fmla="*/ 58 w 711"/>
                <a:gd name="T13" fmla="*/ 505 h 1107"/>
                <a:gd name="T14" fmla="*/ 87 w 711"/>
                <a:gd name="T15" fmla="*/ 634 h 1107"/>
                <a:gd name="T16" fmla="*/ 89 w 711"/>
                <a:gd name="T17" fmla="*/ 658 h 1107"/>
                <a:gd name="T18" fmla="*/ 82 w 711"/>
                <a:gd name="T19" fmla="*/ 876 h 1107"/>
                <a:gd name="T20" fmla="*/ 98 w 711"/>
                <a:gd name="T21" fmla="*/ 946 h 1107"/>
                <a:gd name="T22" fmla="*/ 150 w 711"/>
                <a:gd name="T23" fmla="*/ 1009 h 1107"/>
                <a:gd name="T24" fmla="*/ 327 w 711"/>
                <a:gd name="T25" fmla="*/ 1033 h 1107"/>
                <a:gd name="T26" fmla="*/ 537 w 711"/>
                <a:gd name="T27" fmla="*/ 1037 h 1107"/>
                <a:gd name="T28" fmla="*/ 581 w 711"/>
                <a:gd name="T29" fmla="*/ 1029 h 1107"/>
                <a:gd name="T30" fmla="*/ 640 w 711"/>
                <a:gd name="T31" fmla="*/ 935 h 1107"/>
                <a:gd name="T32" fmla="*/ 641 w 711"/>
                <a:gd name="T33" fmla="*/ 805 h 1107"/>
                <a:gd name="T34" fmla="*/ 660 w 711"/>
                <a:gd name="T35" fmla="*/ 695 h 1107"/>
                <a:gd name="T36" fmla="*/ 659 w 711"/>
                <a:gd name="T37" fmla="*/ 666 h 1107"/>
                <a:gd name="T38" fmla="*/ 579 w 711"/>
                <a:gd name="T39" fmla="*/ 253 h 1107"/>
                <a:gd name="T40" fmla="*/ 556 w 711"/>
                <a:gd name="T41" fmla="*/ 151 h 1107"/>
                <a:gd name="T42" fmla="*/ 527 w 711"/>
                <a:gd name="T43" fmla="*/ 97 h 1107"/>
                <a:gd name="T44" fmla="*/ 514 w 711"/>
                <a:gd name="T45" fmla="*/ 83 h 1107"/>
                <a:gd name="T46" fmla="*/ 516 w 711"/>
                <a:gd name="T47" fmla="*/ 43 h 1107"/>
                <a:gd name="T48" fmla="*/ 557 w 711"/>
                <a:gd name="T49" fmla="*/ 17 h 1107"/>
                <a:gd name="T50" fmla="*/ 576 w 711"/>
                <a:gd name="T51" fmla="*/ 4 h 1107"/>
                <a:gd name="T52" fmla="*/ 588 w 711"/>
                <a:gd name="T53" fmla="*/ 3 h 1107"/>
                <a:gd name="T54" fmla="*/ 677 w 711"/>
                <a:gd name="T55" fmla="*/ 223 h 1107"/>
                <a:gd name="T56" fmla="*/ 691 w 711"/>
                <a:gd name="T57" fmla="*/ 392 h 1107"/>
                <a:gd name="T58" fmla="*/ 707 w 711"/>
                <a:gd name="T59" fmla="*/ 656 h 1107"/>
                <a:gd name="T60" fmla="*/ 703 w 711"/>
                <a:gd name="T61" fmla="*/ 796 h 1107"/>
                <a:gd name="T62" fmla="*/ 670 w 711"/>
                <a:gd name="T63" fmla="*/ 1057 h 1107"/>
                <a:gd name="T64" fmla="*/ 667 w 711"/>
                <a:gd name="T65" fmla="*/ 106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1" h="1107">
                  <a:moveTo>
                    <a:pt x="667" y="1066"/>
                  </a:moveTo>
                  <a:cubicBezTo>
                    <a:pt x="344" y="1107"/>
                    <a:pt x="110" y="1047"/>
                    <a:pt x="54" y="1021"/>
                  </a:cubicBezTo>
                  <a:cubicBezTo>
                    <a:pt x="46" y="1017"/>
                    <a:pt x="38" y="1013"/>
                    <a:pt x="31" y="1008"/>
                  </a:cubicBezTo>
                  <a:cubicBezTo>
                    <a:pt x="19" y="1000"/>
                    <a:pt x="14" y="989"/>
                    <a:pt x="14" y="973"/>
                  </a:cubicBezTo>
                  <a:cubicBezTo>
                    <a:pt x="11" y="884"/>
                    <a:pt x="0" y="794"/>
                    <a:pt x="1" y="704"/>
                  </a:cubicBezTo>
                  <a:cubicBezTo>
                    <a:pt x="3" y="631"/>
                    <a:pt x="20" y="555"/>
                    <a:pt x="51" y="488"/>
                  </a:cubicBezTo>
                  <a:cubicBezTo>
                    <a:pt x="59" y="488"/>
                    <a:pt x="57" y="499"/>
                    <a:pt x="58" y="505"/>
                  </a:cubicBezTo>
                  <a:cubicBezTo>
                    <a:pt x="67" y="548"/>
                    <a:pt x="76" y="591"/>
                    <a:pt x="87" y="634"/>
                  </a:cubicBezTo>
                  <a:cubicBezTo>
                    <a:pt x="89" y="641"/>
                    <a:pt x="88" y="650"/>
                    <a:pt x="89" y="658"/>
                  </a:cubicBezTo>
                  <a:cubicBezTo>
                    <a:pt x="81" y="730"/>
                    <a:pt x="90" y="804"/>
                    <a:pt x="82" y="876"/>
                  </a:cubicBezTo>
                  <a:cubicBezTo>
                    <a:pt x="78" y="902"/>
                    <a:pt x="87" y="924"/>
                    <a:pt x="98" y="946"/>
                  </a:cubicBezTo>
                  <a:cubicBezTo>
                    <a:pt x="99" y="951"/>
                    <a:pt x="123" y="1003"/>
                    <a:pt x="150" y="1009"/>
                  </a:cubicBezTo>
                  <a:cubicBezTo>
                    <a:pt x="208" y="1022"/>
                    <a:pt x="268" y="1028"/>
                    <a:pt x="327" y="1033"/>
                  </a:cubicBezTo>
                  <a:cubicBezTo>
                    <a:pt x="397" y="1040"/>
                    <a:pt x="467" y="1035"/>
                    <a:pt x="537" y="1037"/>
                  </a:cubicBezTo>
                  <a:cubicBezTo>
                    <a:pt x="552" y="1037"/>
                    <a:pt x="567" y="1035"/>
                    <a:pt x="581" y="1029"/>
                  </a:cubicBezTo>
                  <a:cubicBezTo>
                    <a:pt x="623" y="1012"/>
                    <a:pt x="633" y="974"/>
                    <a:pt x="640" y="935"/>
                  </a:cubicBezTo>
                  <a:cubicBezTo>
                    <a:pt x="648" y="892"/>
                    <a:pt x="643" y="848"/>
                    <a:pt x="641" y="805"/>
                  </a:cubicBezTo>
                  <a:cubicBezTo>
                    <a:pt x="644" y="767"/>
                    <a:pt x="655" y="732"/>
                    <a:pt x="660" y="695"/>
                  </a:cubicBezTo>
                  <a:cubicBezTo>
                    <a:pt x="661" y="685"/>
                    <a:pt x="661" y="675"/>
                    <a:pt x="659" y="666"/>
                  </a:cubicBezTo>
                  <a:cubicBezTo>
                    <a:pt x="630" y="528"/>
                    <a:pt x="607" y="390"/>
                    <a:pt x="579" y="253"/>
                  </a:cubicBezTo>
                  <a:cubicBezTo>
                    <a:pt x="572" y="219"/>
                    <a:pt x="565" y="185"/>
                    <a:pt x="556" y="151"/>
                  </a:cubicBezTo>
                  <a:cubicBezTo>
                    <a:pt x="551" y="130"/>
                    <a:pt x="540" y="113"/>
                    <a:pt x="527" y="97"/>
                  </a:cubicBezTo>
                  <a:cubicBezTo>
                    <a:pt x="524" y="91"/>
                    <a:pt x="520" y="87"/>
                    <a:pt x="514" y="83"/>
                  </a:cubicBezTo>
                  <a:cubicBezTo>
                    <a:pt x="492" y="69"/>
                    <a:pt x="492" y="57"/>
                    <a:pt x="516" y="43"/>
                  </a:cubicBezTo>
                  <a:cubicBezTo>
                    <a:pt x="531" y="37"/>
                    <a:pt x="542" y="24"/>
                    <a:pt x="557" y="17"/>
                  </a:cubicBezTo>
                  <a:cubicBezTo>
                    <a:pt x="564" y="15"/>
                    <a:pt x="570" y="9"/>
                    <a:pt x="576" y="4"/>
                  </a:cubicBezTo>
                  <a:cubicBezTo>
                    <a:pt x="580" y="2"/>
                    <a:pt x="584" y="0"/>
                    <a:pt x="588" y="3"/>
                  </a:cubicBezTo>
                  <a:cubicBezTo>
                    <a:pt x="631" y="71"/>
                    <a:pt x="665" y="142"/>
                    <a:pt x="677" y="223"/>
                  </a:cubicBezTo>
                  <a:cubicBezTo>
                    <a:pt x="686" y="279"/>
                    <a:pt x="693" y="335"/>
                    <a:pt x="691" y="392"/>
                  </a:cubicBezTo>
                  <a:cubicBezTo>
                    <a:pt x="689" y="480"/>
                    <a:pt x="699" y="568"/>
                    <a:pt x="707" y="656"/>
                  </a:cubicBezTo>
                  <a:cubicBezTo>
                    <a:pt x="711" y="703"/>
                    <a:pt x="706" y="749"/>
                    <a:pt x="703" y="796"/>
                  </a:cubicBezTo>
                  <a:cubicBezTo>
                    <a:pt x="698" y="883"/>
                    <a:pt x="682" y="970"/>
                    <a:pt x="670" y="1057"/>
                  </a:cubicBezTo>
                  <a:cubicBezTo>
                    <a:pt x="670" y="1060"/>
                    <a:pt x="670" y="1064"/>
                    <a:pt x="667" y="1066"/>
                  </a:cubicBezTo>
                  <a:close/>
                </a:path>
              </a:pathLst>
            </a:custGeom>
            <a:solidFill>
              <a:srgbClr val="677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4" name="iṣlîḓé"/>
            <p:cNvSpPr/>
            <p:nvPr/>
          </p:nvSpPr>
          <p:spPr bwMode="auto">
            <a:xfrm>
              <a:off x="7581433" y="4294196"/>
              <a:ext cx="378437" cy="263104"/>
            </a:xfrm>
            <a:custGeom>
              <a:avLst/>
              <a:gdLst>
                <a:gd name="T0" fmla="*/ 85 w 364"/>
                <a:gd name="T1" fmla="*/ 128 h 254"/>
                <a:gd name="T2" fmla="*/ 136 w 364"/>
                <a:gd name="T3" fmla="*/ 114 h 254"/>
                <a:gd name="T4" fmla="*/ 276 w 364"/>
                <a:gd name="T5" fmla="*/ 17 h 254"/>
                <a:gd name="T6" fmla="*/ 308 w 364"/>
                <a:gd name="T7" fmla="*/ 3 h 254"/>
                <a:gd name="T8" fmla="*/ 364 w 364"/>
                <a:gd name="T9" fmla="*/ 62 h 254"/>
                <a:gd name="T10" fmla="*/ 353 w 364"/>
                <a:gd name="T11" fmla="*/ 66 h 254"/>
                <a:gd name="T12" fmla="*/ 332 w 364"/>
                <a:gd name="T13" fmla="*/ 78 h 254"/>
                <a:gd name="T14" fmla="*/ 288 w 364"/>
                <a:gd name="T15" fmla="*/ 104 h 254"/>
                <a:gd name="T16" fmla="*/ 189 w 364"/>
                <a:gd name="T17" fmla="*/ 145 h 254"/>
                <a:gd name="T18" fmla="*/ 140 w 364"/>
                <a:gd name="T19" fmla="*/ 166 h 254"/>
                <a:gd name="T20" fmla="*/ 80 w 364"/>
                <a:gd name="T21" fmla="*/ 213 h 254"/>
                <a:gd name="T22" fmla="*/ 10 w 364"/>
                <a:gd name="T23" fmla="*/ 252 h 254"/>
                <a:gd name="T24" fmla="*/ 0 w 364"/>
                <a:gd name="T25" fmla="*/ 253 h 254"/>
                <a:gd name="T26" fmla="*/ 85 w 364"/>
                <a:gd name="T27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254">
                  <a:moveTo>
                    <a:pt x="85" y="128"/>
                  </a:moveTo>
                  <a:cubicBezTo>
                    <a:pt x="105" y="115"/>
                    <a:pt x="120" y="132"/>
                    <a:pt x="136" y="114"/>
                  </a:cubicBezTo>
                  <a:cubicBezTo>
                    <a:pt x="176" y="71"/>
                    <a:pt x="227" y="46"/>
                    <a:pt x="276" y="17"/>
                  </a:cubicBezTo>
                  <a:cubicBezTo>
                    <a:pt x="286" y="11"/>
                    <a:pt x="294" y="0"/>
                    <a:pt x="308" y="3"/>
                  </a:cubicBezTo>
                  <a:cubicBezTo>
                    <a:pt x="338" y="12"/>
                    <a:pt x="350" y="38"/>
                    <a:pt x="364" y="62"/>
                  </a:cubicBezTo>
                  <a:cubicBezTo>
                    <a:pt x="360" y="63"/>
                    <a:pt x="357" y="65"/>
                    <a:pt x="353" y="66"/>
                  </a:cubicBezTo>
                  <a:cubicBezTo>
                    <a:pt x="347" y="71"/>
                    <a:pt x="339" y="74"/>
                    <a:pt x="332" y="78"/>
                  </a:cubicBezTo>
                  <a:cubicBezTo>
                    <a:pt x="318" y="87"/>
                    <a:pt x="303" y="95"/>
                    <a:pt x="288" y="104"/>
                  </a:cubicBezTo>
                  <a:cubicBezTo>
                    <a:pt x="257" y="122"/>
                    <a:pt x="222" y="132"/>
                    <a:pt x="189" y="145"/>
                  </a:cubicBezTo>
                  <a:cubicBezTo>
                    <a:pt x="172" y="152"/>
                    <a:pt x="156" y="159"/>
                    <a:pt x="140" y="166"/>
                  </a:cubicBezTo>
                  <a:cubicBezTo>
                    <a:pt x="115" y="175"/>
                    <a:pt x="97" y="194"/>
                    <a:pt x="80" y="213"/>
                  </a:cubicBezTo>
                  <a:cubicBezTo>
                    <a:pt x="58" y="228"/>
                    <a:pt x="33" y="239"/>
                    <a:pt x="10" y="252"/>
                  </a:cubicBezTo>
                  <a:cubicBezTo>
                    <a:pt x="7" y="254"/>
                    <a:pt x="4" y="254"/>
                    <a:pt x="0" y="253"/>
                  </a:cubicBezTo>
                  <a:cubicBezTo>
                    <a:pt x="0" y="249"/>
                    <a:pt x="79" y="124"/>
                    <a:pt x="85" y="128"/>
                  </a:cubicBezTo>
                  <a:close/>
                </a:path>
              </a:pathLst>
            </a:custGeom>
            <a:solidFill>
              <a:srgbClr val="677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5" name="işḷïḑé"/>
            <p:cNvSpPr/>
            <p:nvPr/>
          </p:nvSpPr>
          <p:spPr bwMode="auto">
            <a:xfrm>
              <a:off x="7568218" y="4418539"/>
              <a:ext cx="109326" cy="187417"/>
            </a:xfrm>
            <a:custGeom>
              <a:avLst/>
              <a:gdLst>
                <a:gd name="T0" fmla="*/ 14 w 105"/>
                <a:gd name="T1" fmla="*/ 171 h 181"/>
                <a:gd name="T2" fmla="*/ 7 w 105"/>
                <a:gd name="T3" fmla="*/ 181 h 181"/>
                <a:gd name="T4" fmla="*/ 4 w 105"/>
                <a:gd name="T5" fmla="*/ 146 h 181"/>
                <a:gd name="T6" fmla="*/ 89 w 105"/>
                <a:gd name="T7" fmla="*/ 14 h 181"/>
                <a:gd name="T8" fmla="*/ 93 w 105"/>
                <a:gd name="T9" fmla="*/ 31 h 181"/>
                <a:gd name="T10" fmla="*/ 30 w 105"/>
                <a:gd name="T11" fmla="*/ 126 h 181"/>
                <a:gd name="T12" fmla="*/ 27 w 105"/>
                <a:gd name="T13" fmla="*/ 158 h 181"/>
                <a:gd name="T14" fmla="*/ 14 w 105"/>
                <a:gd name="T15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81">
                  <a:moveTo>
                    <a:pt x="14" y="171"/>
                  </a:moveTo>
                  <a:cubicBezTo>
                    <a:pt x="12" y="175"/>
                    <a:pt x="9" y="178"/>
                    <a:pt x="7" y="181"/>
                  </a:cubicBezTo>
                  <a:cubicBezTo>
                    <a:pt x="0" y="167"/>
                    <a:pt x="7" y="161"/>
                    <a:pt x="4" y="146"/>
                  </a:cubicBezTo>
                  <a:cubicBezTo>
                    <a:pt x="2" y="131"/>
                    <a:pt x="70" y="25"/>
                    <a:pt x="89" y="14"/>
                  </a:cubicBezTo>
                  <a:cubicBezTo>
                    <a:pt x="105" y="0"/>
                    <a:pt x="70" y="36"/>
                    <a:pt x="93" y="31"/>
                  </a:cubicBezTo>
                  <a:cubicBezTo>
                    <a:pt x="96" y="32"/>
                    <a:pt x="48" y="93"/>
                    <a:pt x="30" y="126"/>
                  </a:cubicBezTo>
                  <a:cubicBezTo>
                    <a:pt x="16" y="150"/>
                    <a:pt x="33" y="147"/>
                    <a:pt x="27" y="158"/>
                  </a:cubicBezTo>
                  <a:cubicBezTo>
                    <a:pt x="24" y="163"/>
                    <a:pt x="20" y="168"/>
                    <a:pt x="14" y="171"/>
                  </a:cubicBezTo>
                  <a:close/>
                </a:path>
              </a:pathLst>
            </a:custGeom>
            <a:solidFill>
              <a:srgbClr val="3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9" name="íṥ1îďé"/>
            <p:cNvSpPr/>
            <p:nvPr/>
          </p:nvSpPr>
          <p:spPr bwMode="auto">
            <a:xfrm>
              <a:off x="7389212" y="4788567"/>
              <a:ext cx="109326" cy="246885"/>
            </a:xfrm>
            <a:custGeom>
              <a:avLst/>
              <a:gdLst>
                <a:gd name="T0" fmla="*/ 0 w 105"/>
                <a:gd name="T1" fmla="*/ 0 h 238"/>
                <a:gd name="T2" fmla="*/ 48 w 105"/>
                <a:gd name="T3" fmla="*/ 48 h 238"/>
                <a:gd name="T4" fmla="*/ 48 w 105"/>
                <a:gd name="T5" fmla="*/ 62 h 238"/>
                <a:gd name="T6" fmla="*/ 63 w 105"/>
                <a:gd name="T7" fmla="*/ 133 h 238"/>
                <a:gd name="T8" fmla="*/ 86 w 105"/>
                <a:gd name="T9" fmla="*/ 157 h 238"/>
                <a:gd name="T10" fmla="*/ 103 w 105"/>
                <a:gd name="T11" fmla="*/ 164 h 238"/>
                <a:gd name="T12" fmla="*/ 100 w 105"/>
                <a:gd name="T13" fmla="*/ 170 h 238"/>
                <a:gd name="T14" fmla="*/ 55 w 105"/>
                <a:gd name="T15" fmla="*/ 222 h 238"/>
                <a:gd name="T16" fmla="*/ 44 w 105"/>
                <a:gd name="T17" fmla="*/ 238 h 238"/>
                <a:gd name="T18" fmla="*/ 30 w 105"/>
                <a:gd name="T19" fmla="*/ 166 h 238"/>
                <a:gd name="T20" fmla="*/ 0 w 105"/>
                <a:gd name="T2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238">
                  <a:moveTo>
                    <a:pt x="0" y="0"/>
                  </a:moveTo>
                  <a:cubicBezTo>
                    <a:pt x="7" y="8"/>
                    <a:pt x="36" y="39"/>
                    <a:pt x="48" y="48"/>
                  </a:cubicBezTo>
                  <a:cubicBezTo>
                    <a:pt x="49" y="49"/>
                    <a:pt x="47" y="61"/>
                    <a:pt x="48" y="62"/>
                  </a:cubicBezTo>
                  <a:cubicBezTo>
                    <a:pt x="59" y="85"/>
                    <a:pt x="60" y="109"/>
                    <a:pt x="63" y="133"/>
                  </a:cubicBezTo>
                  <a:cubicBezTo>
                    <a:pt x="65" y="148"/>
                    <a:pt x="71" y="157"/>
                    <a:pt x="86" y="157"/>
                  </a:cubicBezTo>
                  <a:cubicBezTo>
                    <a:pt x="93" y="157"/>
                    <a:pt x="99" y="158"/>
                    <a:pt x="103" y="164"/>
                  </a:cubicBezTo>
                  <a:cubicBezTo>
                    <a:pt x="105" y="167"/>
                    <a:pt x="103" y="170"/>
                    <a:pt x="100" y="170"/>
                  </a:cubicBezTo>
                  <a:cubicBezTo>
                    <a:pt x="73" y="177"/>
                    <a:pt x="65" y="201"/>
                    <a:pt x="55" y="222"/>
                  </a:cubicBezTo>
                  <a:cubicBezTo>
                    <a:pt x="53" y="228"/>
                    <a:pt x="54" y="237"/>
                    <a:pt x="44" y="238"/>
                  </a:cubicBezTo>
                  <a:cubicBezTo>
                    <a:pt x="47" y="212"/>
                    <a:pt x="36" y="190"/>
                    <a:pt x="30" y="166"/>
                  </a:cubicBezTo>
                  <a:cubicBezTo>
                    <a:pt x="23" y="135"/>
                    <a:pt x="2" y="19"/>
                    <a:pt x="0" y="0"/>
                  </a:cubicBezTo>
                  <a:close/>
                </a:path>
              </a:pathLst>
            </a:custGeom>
            <a:solidFill>
              <a:srgbClr val="77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3" name="ïsḷîḓè"/>
            <p:cNvSpPr/>
            <p:nvPr/>
          </p:nvSpPr>
          <p:spPr bwMode="auto">
            <a:xfrm>
              <a:off x="7457090" y="5024038"/>
              <a:ext cx="599492" cy="467940"/>
            </a:xfrm>
            <a:custGeom>
              <a:avLst/>
              <a:gdLst>
                <a:gd name="T0" fmla="*/ 0 w 577"/>
                <a:gd name="T1" fmla="*/ 328 h 451"/>
                <a:gd name="T2" fmla="*/ 120 w 577"/>
                <a:gd name="T3" fmla="*/ 398 h 451"/>
                <a:gd name="T4" fmla="*/ 554 w 577"/>
                <a:gd name="T5" fmla="*/ 368 h 451"/>
                <a:gd name="T6" fmla="*/ 561 w 577"/>
                <a:gd name="T7" fmla="*/ 29 h 451"/>
                <a:gd name="T8" fmla="*/ 363 w 577"/>
                <a:gd name="T9" fmla="*/ 123 h 451"/>
                <a:gd name="T10" fmla="*/ 45 w 577"/>
                <a:gd name="T11" fmla="*/ 251 h 451"/>
                <a:gd name="T12" fmla="*/ 0 w 577"/>
                <a:gd name="T13" fmla="*/ 32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7" h="451">
                  <a:moveTo>
                    <a:pt x="0" y="328"/>
                  </a:moveTo>
                  <a:cubicBezTo>
                    <a:pt x="7" y="351"/>
                    <a:pt x="19" y="373"/>
                    <a:pt x="120" y="398"/>
                  </a:cubicBezTo>
                  <a:cubicBezTo>
                    <a:pt x="221" y="423"/>
                    <a:pt x="549" y="451"/>
                    <a:pt x="554" y="368"/>
                  </a:cubicBezTo>
                  <a:cubicBezTo>
                    <a:pt x="558" y="285"/>
                    <a:pt x="577" y="58"/>
                    <a:pt x="561" y="29"/>
                  </a:cubicBezTo>
                  <a:cubicBezTo>
                    <a:pt x="546" y="0"/>
                    <a:pt x="377" y="113"/>
                    <a:pt x="363" y="123"/>
                  </a:cubicBezTo>
                  <a:cubicBezTo>
                    <a:pt x="349" y="133"/>
                    <a:pt x="44" y="247"/>
                    <a:pt x="45" y="251"/>
                  </a:cubicBezTo>
                  <a:cubicBezTo>
                    <a:pt x="45" y="254"/>
                    <a:pt x="0" y="328"/>
                    <a:pt x="0" y="328"/>
                  </a:cubicBezTo>
                  <a:close/>
                </a:path>
              </a:pathLst>
            </a:custGeom>
            <a:solidFill>
              <a:srgbClr val="4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4" name="íṥlïḑe"/>
            <p:cNvSpPr/>
            <p:nvPr/>
          </p:nvSpPr>
          <p:spPr bwMode="auto">
            <a:xfrm>
              <a:off x="7427656" y="4955559"/>
              <a:ext cx="594687" cy="440909"/>
            </a:xfrm>
            <a:custGeom>
              <a:avLst/>
              <a:gdLst>
                <a:gd name="T0" fmla="*/ 12 w 572"/>
                <a:gd name="T1" fmla="*/ 35 h 425"/>
                <a:gd name="T2" fmla="*/ 104 w 572"/>
                <a:gd name="T3" fmla="*/ 4 h 425"/>
                <a:gd name="T4" fmla="*/ 119 w 572"/>
                <a:gd name="T5" fmla="*/ 7 h 425"/>
                <a:gd name="T6" fmla="*/ 460 w 572"/>
                <a:gd name="T7" fmla="*/ 49 h 425"/>
                <a:gd name="T8" fmla="*/ 511 w 572"/>
                <a:gd name="T9" fmla="*/ 55 h 425"/>
                <a:gd name="T10" fmla="*/ 563 w 572"/>
                <a:gd name="T11" fmla="*/ 63 h 425"/>
                <a:gd name="T12" fmla="*/ 559 w 572"/>
                <a:gd name="T13" fmla="*/ 80 h 425"/>
                <a:gd name="T14" fmla="*/ 549 w 572"/>
                <a:gd name="T15" fmla="*/ 81 h 425"/>
                <a:gd name="T16" fmla="*/ 492 w 572"/>
                <a:gd name="T17" fmla="*/ 127 h 425"/>
                <a:gd name="T18" fmla="*/ 468 w 572"/>
                <a:gd name="T19" fmla="*/ 254 h 425"/>
                <a:gd name="T20" fmla="*/ 462 w 572"/>
                <a:gd name="T21" fmla="*/ 295 h 425"/>
                <a:gd name="T22" fmla="*/ 359 w 572"/>
                <a:gd name="T23" fmla="*/ 385 h 425"/>
                <a:gd name="T24" fmla="*/ 337 w 572"/>
                <a:gd name="T25" fmla="*/ 406 h 425"/>
                <a:gd name="T26" fmla="*/ 324 w 572"/>
                <a:gd name="T27" fmla="*/ 422 h 425"/>
                <a:gd name="T28" fmla="*/ 294 w 572"/>
                <a:gd name="T29" fmla="*/ 411 h 425"/>
                <a:gd name="T30" fmla="*/ 293 w 572"/>
                <a:gd name="T31" fmla="*/ 406 h 425"/>
                <a:gd name="T32" fmla="*/ 255 w 572"/>
                <a:gd name="T33" fmla="*/ 375 h 425"/>
                <a:gd name="T34" fmla="*/ 113 w 572"/>
                <a:gd name="T35" fmla="*/ 361 h 425"/>
                <a:gd name="T36" fmla="*/ 83 w 572"/>
                <a:gd name="T37" fmla="*/ 355 h 425"/>
                <a:gd name="T38" fmla="*/ 51 w 572"/>
                <a:gd name="T39" fmla="*/ 363 h 425"/>
                <a:gd name="T40" fmla="*/ 18 w 572"/>
                <a:gd name="T41" fmla="*/ 351 h 425"/>
                <a:gd name="T42" fmla="*/ 1 w 572"/>
                <a:gd name="T43" fmla="*/ 301 h 425"/>
                <a:gd name="T44" fmla="*/ 12 w 572"/>
                <a:gd name="T45" fmla="*/ 3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2" h="425">
                  <a:moveTo>
                    <a:pt x="12" y="35"/>
                  </a:moveTo>
                  <a:cubicBezTo>
                    <a:pt x="26" y="10"/>
                    <a:pt x="49" y="0"/>
                    <a:pt x="104" y="4"/>
                  </a:cubicBezTo>
                  <a:cubicBezTo>
                    <a:pt x="109" y="4"/>
                    <a:pt x="114" y="6"/>
                    <a:pt x="119" y="7"/>
                  </a:cubicBezTo>
                  <a:cubicBezTo>
                    <a:pt x="140" y="16"/>
                    <a:pt x="425" y="45"/>
                    <a:pt x="460" y="49"/>
                  </a:cubicBezTo>
                  <a:cubicBezTo>
                    <a:pt x="477" y="51"/>
                    <a:pt x="493" y="54"/>
                    <a:pt x="511" y="55"/>
                  </a:cubicBezTo>
                  <a:cubicBezTo>
                    <a:pt x="528" y="58"/>
                    <a:pt x="546" y="56"/>
                    <a:pt x="563" y="63"/>
                  </a:cubicBezTo>
                  <a:cubicBezTo>
                    <a:pt x="572" y="71"/>
                    <a:pt x="570" y="76"/>
                    <a:pt x="559" y="80"/>
                  </a:cubicBezTo>
                  <a:cubicBezTo>
                    <a:pt x="556" y="81"/>
                    <a:pt x="553" y="81"/>
                    <a:pt x="549" y="81"/>
                  </a:cubicBezTo>
                  <a:cubicBezTo>
                    <a:pt x="515" y="83"/>
                    <a:pt x="502" y="94"/>
                    <a:pt x="492" y="127"/>
                  </a:cubicBezTo>
                  <a:cubicBezTo>
                    <a:pt x="481" y="169"/>
                    <a:pt x="475" y="211"/>
                    <a:pt x="468" y="254"/>
                  </a:cubicBezTo>
                  <a:cubicBezTo>
                    <a:pt x="466" y="267"/>
                    <a:pt x="464" y="281"/>
                    <a:pt x="462" y="295"/>
                  </a:cubicBezTo>
                  <a:cubicBezTo>
                    <a:pt x="454" y="349"/>
                    <a:pt x="410" y="379"/>
                    <a:pt x="359" y="385"/>
                  </a:cubicBezTo>
                  <a:cubicBezTo>
                    <a:pt x="338" y="387"/>
                    <a:pt x="337" y="386"/>
                    <a:pt x="337" y="406"/>
                  </a:cubicBezTo>
                  <a:cubicBezTo>
                    <a:pt x="337" y="415"/>
                    <a:pt x="335" y="422"/>
                    <a:pt x="324" y="422"/>
                  </a:cubicBezTo>
                  <a:cubicBezTo>
                    <a:pt x="313" y="423"/>
                    <a:pt x="301" y="425"/>
                    <a:pt x="294" y="411"/>
                  </a:cubicBezTo>
                  <a:cubicBezTo>
                    <a:pt x="294" y="409"/>
                    <a:pt x="293" y="408"/>
                    <a:pt x="293" y="406"/>
                  </a:cubicBezTo>
                  <a:cubicBezTo>
                    <a:pt x="287" y="376"/>
                    <a:pt x="287" y="377"/>
                    <a:pt x="255" y="375"/>
                  </a:cubicBezTo>
                  <a:cubicBezTo>
                    <a:pt x="208" y="371"/>
                    <a:pt x="160" y="369"/>
                    <a:pt x="113" y="361"/>
                  </a:cubicBezTo>
                  <a:cubicBezTo>
                    <a:pt x="103" y="359"/>
                    <a:pt x="93" y="357"/>
                    <a:pt x="83" y="355"/>
                  </a:cubicBezTo>
                  <a:cubicBezTo>
                    <a:pt x="70" y="351"/>
                    <a:pt x="59" y="346"/>
                    <a:pt x="51" y="363"/>
                  </a:cubicBezTo>
                  <a:cubicBezTo>
                    <a:pt x="46" y="374"/>
                    <a:pt x="19" y="365"/>
                    <a:pt x="18" y="351"/>
                  </a:cubicBezTo>
                  <a:cubicBezTo>
                    <a:pt x="18" y="332"/>
                    <a:pt x="0" y="331"/>
                    <a:pt x="1" y="301"/>
                  </a:cubicBezTo>
                  <a:cubicBezTo>
                    <a:pt x="6" y="239"/>
                    <a:pt x="4" y="49"/>
                    <a:pt x="12" y="35"/>
                  </a:cubicBezTo>
                  <a:close/>
                </a:path>
              </a:pathLst>
            </a:custGeom>
            <a:solidFill>
              <a:srgbClr val="B36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5" name="îṡ1ïďe"/>
            <p:cNvSpPr/>
            <p:nvPr/>
          </p:nvSpPr>
          <p:spPr bwMode="auto">
            <a:xfrm>
              <a:off x="7425853" y="4440165"/>
              <a:ext cx="618114" cy="987540"/>
            </a:xfrm>
            <a:custGeom>
              <a:avLst/>
              <a:gdLst>
                <a:gd name="T0" fmla="*/ 3 w 595"/>
                <a:gd name="T1" fmla="*/ 798 h 952"/>
                <a:gd name="T2" fmla="*/ 24 w 595"/>
                <a:gd name="T3" fmla="*/ 844 h 952"/>
                <a:gd name="T4" fmla="*/ 46 w 595"/>
                <a:gd name="T5" fmla="*/ 861 h 952"/>
                <a:gd name="T6" fmla="*/ 54 w 595"/>
                <a:gd name="T7" fmla="*/ 848 h 952"/>
                <a:gd name="T8" fmla="*/ 66 w 595"/>
                <a:gd name="T9" fmla="*/ 841 h 952"/>
                <a:gd name="T10" fmla="*/ 222 w 595"/>
                <a:gd name="T11" fmla="*/ 863 h 952"/>
                <a:gd name="T12" fmla="*/ 290 w 595"/>
                <a:gd name="T13" fmla="*/ 870 h 952"/>
                <a:gd name="T14" fmla="*/ 299 w 595"/>
                <a:gd name="T15" fmla="*/ 880 h 952"/>
                <a:gd name="T16" fmla="*/ 299 w 595"/>
                <a:gd name="T17" fmla="*/ 894 h 952"/>
                <a:gd name="T18" fmla="*/ 331 w 595"/>
                <a:gd name="T19" fmla="*/ 915 h 952"/>
                <a:gd name="T20" fmla="*/ 334 w 595"/>
                <a:gd name="T21" fmla="*/ 907 h 952"/>
                <a:gd name="T22" fmla="*/ 334 w 595"/>
                <a:gd name="T23" fmla="*/ 889 h 952"/>
                <a:gd name="T24" fmla="*/ 347 w 595"/>
                <a:gd name="T25" fmla="*/ 877 h 952"/>
                <a:gd name="T26" fmla="*/ 387 w 595"/>
                <a:gd name="T27" fmla="*/ 871 h 952"/>
                <a:gd name="T28" fmla="*/ 461 w 595"/>
                <a:gd name="T29" fmla="*/ 779 h 952"/>
                <a:gd name="T30" fmla="*/ 489 w 595"/>
                <a:gd name="T31" fmla="*/ 624 h 952"/>
                <a:gd name="T32" fmla="*/ 497 w 595"/>
                <a:gd name="T33" fmla="*/ 603 h 952"/>
                <a:gd name="T34" fmla="*/ 555 w 595"/>
                <a:gd name="T35" fmla="*/ 566 h 952"/>
                <a:gd name="T36" fmla="*/ 565 w 595"/>
                <a:gd name="T37" fmla="*/ 563 h 952"/>
                <a:gd name="T38" fmla="*/ 556 w 595"/>
                <a:gd name="T39" fmla="*/ 541 h 952"/>
                <a:gd name="T40" fmla="*/ 491 w 595"/>
                <a:gd name="T41" fmla="*/ 248 h 952"/>
                <a:gd name="T42" fmla="*/ 469 w 595"/>
                <a:gd name="T43" fmla="*/ 154 h 952"/>
                <a:gd name="T44" fmla="*/ 464 w 595"/>
                <a:gd name="T45" fmla="*/ 131 h 952"/>
                <a:gd name="T46" fmla="*/ 439 w 595"/>
                <a:gd name="T47" fmla="*/ 61 h 952"/>
                <a:gd name="T48" fmla="*/ 427 w 595"/>
                <a:gd name="T49" fmla="*/ 39 h 952"/>
                <a:gd name="T50" fmla="*/ 436 w 595"/>
                <a:gd name="T51" fmla="*/ 4 h 952"/>
                <a:gd name="T52" fmla="*/ 454 w 595"/>
                <a:gd name="T53" fmla="*/ 11 h 952"/>
                <a:gd name="T54" fmla="*/ 488 w 595"/>
                <a:gd name="T55" fmla="*/ 68 h 952"/>
                <a:gd name="T56" fmla="*/ 551 w 595"/>
                <a:gd name="T57" fmla="*/ 386 h 952"/>
                <a:gd name="T58" fmla="*/ 590 w 595"/>
                <a:gd name="T59" fmla="*/ 582 h 952"/>
                <a:gd name="T60" fmla="*/ 584 w 595"/>
                <a:gd name="T61" fmla="*/ 653 h 952"/>
                <a:gd name="T62" fmla="*/ 571 w 595"/>
                <a:gd name="T63" fmla="*/ 722 h 952"/>
                <a:gd name="T64" fmla="*/ 537 w 595"/>
                <a:gd name="T65" fmla="*/ 867 h 952"/>
                <a:gd name="T66" fmla="*/ 455 w 595"/>
                <a:gd name="T67" fmla="*/ 943 h 952"/>
                <a:gd name="T68" fmla="*/ 342 w 595"/>
                <a:gd name="T69" fmla="*/ 946 h 952"/>
                <a:gd name="T70" fmla="*/ 253 w 595"/>
                <a:gd name="T71" fmla="*/ 941 h 952"/>
                <a:gd name="T72" fmla="*/ 83 w 595"/>
                <a:gd name="T73" fmla="*/ 915 h 952"/>
                <a:gd name="T74" fmla="*/ 20 w 595"/>
                <a:gd name="T75" fmla="*/ 863 h 952"/>
                <a:gd name="T76" fmla="*/ 3 w 595"/>
                <a:gd name="T77" fmla="*/ 798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5" h="952">
                  <a:moveTo>
                    <a:pt x="3" y="798"/>
                  </a:moveTo>
                  <a:cubicBezTo>
                    <a:pt x="15" y="811"/>
                    <a:pt x="27" y="823"/>
                    <a:pt x="24" y="844"/>
                  </a:cubicBezTo>
                  <a:cubicBezTo>
                    <a:pt x="21" y="859"/>
                    <a:pt x="37" y="858"/>
                    <a:pt x="46" y="861"/>
                  </a:cubicBezTo>
                  <a:cubicBezTo>
                    <a:pt x="54" y="863"/>
                    <a:pt x="54" y="853"/>
                    <a:pt x="54" y="848"/>
                  </a:cubicBezTo>
                  <a:cubicBezTo>
                    <a:pt x="55" y="839"/>
                    <a:pt x="59" y="839"/>
                    <a:pt x="66" y="841"/>
                  </a:cubicBezTo>
                  <a:cubicBezTo>
                    <a:pt x="117" y="856"/>
                    <a:pt x="169" y="861"/>
                    <a:pt x="222" y="863"/>
                  </a:cubicBezTo>
                  <a:cubicBezTo>
                    <a:pt x="245" y="865"/>
                    <a:pt x="267" y="868"/>
                    <a:pt x="290" y="870"/>
                  </a:cubicBezTo>
                  <a:cubicBezTo>
                    <a:pt x="297" y="871"/>
                    <a:pt x="299" y="873"/>
                    <a:pt x="299" y="880"/>
                  </a:cubicBezTo>
                  <a:cubicBezTo>
                    <a:pt x="299" y="884"/>
                    <a:pt x="299" y="889"/>
                    <a:pt x="299" y="894"/>
                  </a:cubicBezTo>
                  <a:cubicBezTo>
                    <a:pt x="299" y="912"/>
                    <a:pt x="313" y="922"/>
                    <a:pt x="331" y="915"/>
                  </a:cubicBezTo>
                  <a:cubicBezTo>
                    <a:pt x="336" y="913"/>
                    <a:pt x="334" y="910"/>
                    <a:pt x="334" y="907"/>
                  </a:cubicBezTo>
                  <a:cubicBezTo>
                    <a:pt x="334" y="901"/>
                    <a:pt x="334" y="895"/>
                    <a:pt x="334" y="889"/>
                  </a:cubicBezTo>
                  <a:cubicBezTo>
                    <a:pt x="333" y="880"/>
                    <a:pt x="337" y="876"/>
                    <a:pt x="347" y="877"/>
                  </a:cubicBezTo>
                  <a:cubicBezTo>
                    <a:pt x="360" y="878"/>
                    <a:pt x="374" y="876"/>
                    <a:pt x="387" y="871"/>
                  </a:cubicBezTo>
                  <a:cubicBezTo>
                    <a:pt x="433" y="857"/>
                    <a:pt x="456" y="825"/>
                    <a:pt x="461" y="779"/>
                  </a:cubicBezTo>
                  <a:cubicBezTo>
                    <a:pt x="468" y="726"/>
                    <a:pt x="476" y="675"/>
                    <a:pt x="489" y="624"/>
                  </a:cubicBezTo>
                  <a:cubicBezTo>
                    <a:pt x="491" y="616"/>
                    <a:pt x="494" y="609"/>
                    <a:pt x="497" y="603"/>
                  </a:cubicBezTo>
                  <a:cubicBezTo>
                    <a:pt x="509" y="578"/>
                    <a:pt x="528" y="562"/>
                    <a:pt x="555" y="566"/>
                  </a:cubicBezTo>
                  <a:cubicBezTo>
                    <a:pt x="561" y="567"/>
                    <a:pt x="572" y="576"/>
                    <a:pt x="565" y="563"/>
                  </a:cubicBezTo>
                  <a:cubicBezTo>
                    <a:pt x="559" y="557"/>
                    <a:pt x="558" y="548"/>
                    <a:pt x="556" y="541"/>
                  </a:cubicBezTo>
                  <a:cubicBezTo>
                    <a:pt x="530" y="444"/>
                    <a:pt x="512" y="346"/>
                    <a:pt x="491" y="248"/>
                  </a:cubicBezTo>
                  <a:cubicBezTo>
                    <a:pt x="484" y="217"/>
                    <a:pt x="477" y="185"/>
                    <a:pt x="469" y="154"/>
                  </a:cubicBezTo>
                  <a:cubicBezTo>
                    <a:pt x="466" y="147"/>
                    <a:pt x="464" y="139"/>
                    <a:pt x="464" y="131"/>
                  </a:cubicBezTo>
                  <a:cubicBezTo>
                    <a:pt x="462" y="106"/>
                    <a:pt x="453" y="83"/>
                    <a:pt x="439" y="61"/>
                  </a:cubicBezTo>
                  <a:cubicBezTo>
                    <a:pt x="434" y="54"/>
                    <a:pt x="429" y="47"/>
                    <a:pt x="427" y="39"/>
                  </a:cubicBezTo>
                  <a:cubicBezTo>
                    <a:pt x="427" y="26"/>
                    <a:pt x="429" y="15"/>
                    <a:pt x="436" y="4"/>
                  </a:cubicBezTo>
                  <a:cubicBezTo>
                    <a:pt x="445" y="0"/>
                    <a:pt x="450" y="5"/>
                    <a:pt x="454" y="11"/>
                  </a:cubicBezTo>
                  <a:cubicBezTo>
                    <a:pt x="472" y="26"/>
                    <a:pt x="483" y="47"/>
                    <a:pt x="488" y="68"/>
                  </a:cubicBezTo>
                  <a:cubicBezTo>
                    <a:pt x="511" y="174"/>
                    <a:pt x="532" y="280"/>
                    <a:pt x="551" y="386"/>
                  </a:cubicBezTo>
                  <a:cubicBezTo>
                    <a:pt x="563" y="452"/>
                    <a:pt x="576" y="517"/>
                    <a:pt x="590" y="582"/>
                  </a:cubicBezTo>
                  <a:cubicBezTo>
                    <a:pt x="595" y="607"/>
                    <a:pt x="586" y="629"/>
                    <a:pt x="584" y="653"/>
                  </a:cubicBezTo>
                  <a:cubicBezTo>
                    <a:pt x="581" y="676"/>
                    <a:pt x="573" y="698"/>
                    <a:pt x="571" y="722"/>
                  </a:cubicBezTo>
                  <a:cubicBezTo>
                    <a:pt x="568" y="772"/>
                    <a:pt x="550" y="819"/>
                    <a:pt x="537" y="867"/>
                  </a:cubicBezTo>
                  <a:cubicBezTo>
                    <a:pt x="526" y="907"/>
                    <a:pt x="497" y="932"/>
                    <a:pt x="455" y="943"/>
                  </a:cubicBezTo>
                  <a:cubicBezTo>
                    <a:pt x="417" y="952"/>
                    <a:pt x="380" y="949"/>
                    <a:pt x="342" y="946"/>
                  </a:cubicBezTo>
                  <a:cubicBezTo>
                    <a:pt x="312" y="944"/>
                    <a:pt x="283" y="943"/>
                    <a:pt x="253" y="941"/>
                  </a:cubicBezTo>
                  <a:cubicBezTo>
                    <a:pt x="195" y="937"/>
                    <a:pt x="138" y="932"/>
                    <a:pt x="83" y="915"/>
                  </a:cubicBezTo>
                  <a:cubicBezTo>
                    <a:pt x="55" y="906"/>
                    <a:pt x="32" y="891"/>
                    <a:pt x="20" y="863"/>
                  </a:cubicBezTo>
                  <a:cubicBezTo>
                    <a:pt x="6" y="843"/>
                    <a:pt x="0" y="822"/>
                    <a:pt x="3" y="798"/>
                  </a:cubicBezTo>
                  <a:close/>
                </a:path>
              </a:pathLst>
            </a:custGeom>
            <a:solidFill>
              <a:srgbClr val="77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6" name="i$ľîḋè"/>
            <p:cNvSpPr/>
            <p:nvPr/>
          </p:nvSpPr>
          <p:spPr bwMode="auto">
            <a:xfrm>
              <a:off x="7446878" y="5043861"/>
              <a:ext cx="601294" cy="394055"/>
            </a:xfrm>
            <a:custGeom>
              <a:avLst/>
              <a:gdLst>
                <a:gd name="T0" fmla="*/ 0 w 579"/>
                <a:gd name="T1" fmla="*/ 281 h 380"/>
                <a:gd name="T2" fmla="*/ 26 w 579"/>
                <a:gd name="T3" fmla="*/ 308 h 380"/>
                <a:gd name="T4" fmla="*/ 125 w 579"/>
                <a:gd name="T5" fmla="*/ 343 h 380"/>
                <a:gd name="T6" fmla="*/ 304 w 579"/>
                <a:gd name="T7" fmla="*/ 358 h 380"/>
                <a:gd name="T8" fmla="*/ 381 w 579"/>
                <a:gd name="T9" fmla="*/ 363 h 380"/>
                <a:gd name="T10" fmla="*/ 519 w 579"/>
                <a:gd name="T11" fmla="*/ 262 h 380"/>
                <a:gd name="T12" fmla="*/ 566 w 579"/>
                <a:gd name="T13" fmla="*/ 40 h 380"/>
                <a:gd name="T14" fmla="*/ 570 w 579"/>
                <a:gd name="T15" fmla="*/ 0 h 380"/>
                <a:gd name="T16" fmla="*/ 555 w 579"/>
                <a:gd name="T17" fmla="*/ 224 h 380"/>
                <a:gd name="T18" fmla="*/ 536 w 579"/>
                <a:gd name="T19" fmla="*/ 323 h 380"/>
                <a:gd name="T20" fmla="*/ 451 w 579"/>
                <a:gd name="T21" fmla="*/ 377 h 380"/>
                <a:gd name="T22" fmla="*/ 272 w 579"/>
                <a:gd name="T23" fmla="*/ 377 h 380"/>
                <a:gd name="T24" fmla="*/ 53 w 579"/>
                <a:gd name="T25" fmla="*/ 350 h 380"/>
                <a:gd name="T26" fmla="*/ 0 w 579"/>
                <a:gd name="T27" fmla="*/ 28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9" h="380">
                  <a:moveTo>
                    <a:pt x="0" y="281"/>
                  </a:moveTo>
                  <a:cubicBezTo>
                    <a:pt x="11" y="288"/>
                    <a:pt x="16" y="300"/>
                    <a:pt x="26" y="308"/>
                  </a:cubicBezTo>
                  <a:cubicBezTo>
                    <a:pt x="55" y="331"/>
                    <a:pt x="91" y="337"/>
                    <a:pt x="125" y="343"/>
                  </a:cubicBezTo>
                  <a:cubicBezTo>
                    <a:pt x="184" y="353"/>
                    <a:pt x="244" y="355"/>
                    <a:pt x="304" y="358"/>
                  </a:cubicBezTo>
                  <a:cubicBezTo>
                    <a:pt x="330" y="359"/>
                    <a:pt x="356" y="361"/>
                    <a:pt x="381" y="363"/>
                  </a:cubicBezTo>
                  <a:cubicBezTo>
                    <a:pt x="452" y="370"/>
                    <a:pt x="503" y="333"/>
                    <a:pt x="519" y="262"/>
                  </a:cubicBezTo>
                  <a:cubicBezTo>
                    <a:pt x="525" y="236"/>
                    <a:pt x="553" y="106"/>
                    <a:pt x="566" y="40"/>
                  </a:cubicBezTo>
                  <a:cubicBezTo>
                    <a:pt x="570" y="19"/>
                    <a:pt x="568" y="1"/>
                    <a:pt x="570" y="0"/>
                  </a:cubicBezTo>
                  <a:cubicBezTo>
                    <a:pt x="579" y="34"/>
                    <a:pt x="557" y="196"/>
                    <a:pt x="555" y="224"/>
                  </a:cubicBezTo>
                  <a:cubicBezTo>
                    <a:pt x="553" y="258"/>
                    <a:pt x="551" y="291"/>
                    <a:pt x="536" y="323"/>
                  </a:cubicBezTo>
                  <a:cubicBezTo>
                    <a:pt x="518" y="362"/>
                    <a:pt x="488" y="376"/>
                    <a:pt x="451" y="377"/>
                  </a:cubicBezTo>
                  <a:cubicBezTo>
                    <a:pt x="391" y="379"/>
                    <a:pt x="332" y="380"/>
                    <a:pt x="272" y="377"/>
                  </a:cubicBezTo>
                  <a:cubicBezTo>
                    <a:pt x="198" y="373"/>
                    <a:pt x="125" y="367"/>
                    <a:pt x="53" y="350"/>
                  </a:cubicBezTo>
                  <a:cubicBezTo>
                    <a:pt x="15" y="341"/>
                    <a:pt x="1" y="321"/>
                    <a:pt x="0" y="281"/>
                  </a:cubicBezTo>
                  <a:close/>
                </a:path>
              </a:pathLst>
            </a:custGeom>
            <a:solidFill>
              <a:srgbClr val="4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7" name="íṥḻïḋé"/>
            <p:cNvSpPr/>
            <p:nvPr/>
          </p:nvSpPr>
          <p:spPr bwMode="auto">
            <a:xfrm>
              <a:off x="7661926" y="4362074"/>
              <a:ext cx="286531" cy="154979"/>
            </a:xfrm>
            <a:custGeom>
              <a:avLst/>
              <a:gdLst>
                <a:gd name="T0" fmla="*/ 107 w 276"/>
                <a:gd name="T1" fmla="*/ 76 h 149"/>
                <a:gd name="T2" fmla="*/ 0 w 276"/>
                <a:gd name="T3" fmla="*/ 145 h 149"/>
                <a:gd name="T4" fmla="*/ 17 w 276"/>
                <a:gd name="T5" fmla="*/ 143 h 149"/>
                <a:gd name="T6" fmla="*/ 55 w 276"/>
                <a:gd name="T7" fmla="*/ 123 h 149"/>
                <a:gd name="T8" fmla="*/ 168 w 276"/>
                <a:gd name="T9" fmla="*/ 78 h 149"/>
                <a:gd name="T10" fmla="*/ 210 w 276"/>
                <a:gd name="T11" fmla="*/ 79 h 149"/>
                <a:gd name="T12" fmla="*/ 231 w 276"/>
                <a:gd name="T13" fmla="*/ 89 h 149"/>
                <a:gd name="T14" fmla="*/ 210 w 276"/>
                <a:gd name="T15" fmla="*/ 69 h 149"/>
                <a:gd name="T16" fmla="*/ 206 w 276"/>
                <a:gd name="T17" fmla="*/ 46 h 149"/>
                <a:gd name="T18" fmla="*/ 276 w 276"/>
                <a:gd name="T19" fmla="*/ 0 h 149"/>
                <a:gd name="T20" fmla="*/ 107 w 276"/>
                <a:gd name="T21" fmla="*/ 7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49">
                  <a:moveTo>
                    <a:pt x="107" y="76"/>
                  </a:moveTo>
                  <a:cubicBezTo>
                    <a:pt x="67" y="92"/>
                    <a:pt x="26" y="107"/>
                    <a:pt x="0" y="145"/>
                  </a:cubicBezTo>
                  <a:cubicBezTo>
                    <a:pt x="6" y="149"/>
                    <a:pt x="12" y="146"/>
                    <a:pt x="17" y="143"/>
                  </a:cubicBezTo>
                  <a:cubicBezTo>
                    <a:pt x="30" y="136"/>
                    <a:pt x="43" y="129"/>
                    <a:pt x="55" y="123"/>
                  </a:cubicBezTo>
                  <a:cubicBezTo>
                    <a:pt x="91" y="104"/>
                    <a:pt x="127" y="85"/>
                    <a:pt x="168" y="78"/>
                  </a:cubicBezTo>
                  <a:cubicBezTo>
                    <a:pt x="183" y="76"/>
                    <a:pt x="196" y="84"/>
                    <a:pt x="210" y="79"/>
                  </a:cubicBezTo>
                  <a:cubicBezTo>
                    <a:pt x="221" y="83"/>
                    <a:pt x="225" y="85"/>
                    <a:pt x="231" y="89"/>
                  </a:cubicBezTo>
                  <a:cubicBezTo>
                    <a:pt x="230" y="79"/>
                    <a:pt x="217" y="74"/>
                    <a:pt x="210" y="69"/>
                  </a:cubicBezTo>
                  <a:cubicBezTo>
                    <a:pt x="200" y="63"/>
                    <a:pt x="197" y="54"/>
                    <a:pt x="206" y="46"/>
                  </a:cubicBezTo>
                  <a:cubicBezTo>
                    <a:pt x="215" y="37"/>
                    <a:pt x="272" y="7"/>
                    <a:pt x="276" y="0"/>
                  </a:cubicBezTo>
                  <a:cubicBezTo>
                    <a:pt x="267" y="5"/>
                    <a:pt x="142" y="63"/>
                    <a:pt x="107" y="76"/>
                  </a:cubicBezTo>
                  <a:close/>
                </a:path>
              </a:pathLst>
            </a:custGeom>
            <a:solidFill>
              <a:srgbClr val="4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8" name="iŝ1íḓê"/>
            <p:cNvSpPr/>
            <p:nvPr/>
          </p:nvSpPr>
          <p:spPr bwMode="auto">
            <a:xfrm>
              <a:off x="7414440" y="4640195"/>
              <a:ext cx="46854" cy="45653"/>
            </a:xfrm>
            <a:custGeom>
              <a:avLst/>
              <a:gdLst>
                <a:gd name="T0" fmla="*/ 35 w 45"/>
                <a:gd name="T1" fmla="*/ 0 h 44"/>
                <a:gd name="T2" fmla="*/ 32 w 45"/>
                <a:gd name="T3" fmla="*/ 37 h 44"/>
                <a:gd name="T4" fmla="*/ 0 w 45"/>
                <a:gd name="T5" fmla="*/ 25 h 44"/>
                <a:gd name="T6" fmla="*/ 35 w 45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cubicBezTo>
                    <a:pt x="36" y="11"/>
                    <a:pt x="45" y="27"/>
                    <a:pt x="32" y="37"/>
                  </a:cubicBezTo>
                  <a:cubicBezTo>
                    <a:pt x="22" y="44"/>
                    <a:pt x="10" y="31"/>
                    <a:pt x="0" y="25"/>
                  </a:cubicBezTo>
                  <a:cubicBezTo>
                    <a:pt x="8" y="17"/>
                    <a:pt x="25" y="5"/>
                    <a:pt x="35" y="0"/>
                  </a:cubicBezTo>
                  <a:close/>
                </a:path>
              </a:pathLst>
            </a:custGeom>
            <a:solidFill>
              <a:srgbClr val="7C3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9" name="ïşlïdè"/>
            <p:cNvSpPr/>
            <p:nvPr/>
          </p:nvSpPr>
          <p:spPr bwMode="auto">
            <a:xfrm>
              <a:off x="7502742" y="4474404"/>
              <a:ext cx="290736" cy="286531"/>
            </a:xfrm>
            <a:custGeom>
              <a:avLst/>
              <a:gdLst>
                <a:gd name="T0" fmla="*/ 274 w 280"/>
                <a:gd name="T1" fmla="*/ 3 h 276"/>
                <a:gd name="T2" fmla="*/ 178 w 280"/>
                <a:gd name="T3" fmla="*/ 130 h 276"/>
                <a:gd name="T4" fmla="*/ 170 w 280"/>
                <a:gd name="T5" fmla="*/ 147 h 276"/>
                <a:gd name="T6" fmla="*/ 164 w 280"/>
                <a:gd name="T7" fmla="*/ 128 h 276"/>
                <a:gd name="T8" fmla="*/ 179 w 280"/>
                <a:gd name="T9" fmla="*/ 72 h 276"/>
                <a:gd name="T10" fmla="*/ 96 w 280"/>
                <a:gd name="T11" fmla="*/ 184 h 276"/>
                <a:gd name="T12" fmla="*/ 62 w 280"/>
                <a:gd name="T13" fmla="*/ 229 h 276"/>
                <a:gd name="T14" fmla="*/ 59 w 280"/>
                <a:gd name="T15" fmla="*/ 262 h 276"/>
                <a:gd name="T16" fmla="*/ 62 w 280"/>
                <a:gd name="T17" fmla="*/ 272 h 276"/>
                <a:gd name="T18" fmla="*/ 56 w 280"/>
                <a:gd name="T19" fmla="*/ 275 h 276"/>
                <a:gd name="T20" fmla="*/ 2 w 280"/>
                <a:gd name="T21" fmla="*/ 254 h 276"/>
                <a:gd name="T22" fmla="*/ 1 w 280"/>
                <a:gd name="T23" fmla="*/ 230 h 276"/>
                <a:gd name="T24" fmla="*/ 8 w 280"/>
                <a:gd name="T25" fmla="*/ 218 h 276"/>
                <a:gd name="T26" fmla="*/ 20 w 280"/>
                <a:gd name="T27" fmla="*/ 228 h 276"/>
                <a:gd name="T28" fmla="*/ 111 w 280"/>
                <a:gd name="T29" fmla="*/ 85 h 276"/>
                <a:gd name="T30" fmla="*/ 268 w 280"/>
                <a:gd name="T31" fmla="*/ 4 h 276"/>
                <a:gd name="T32" fmla="*/ 274 w 280"/>
                <a:gd name="T33" fmla="*/ 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" h="276">
                  <a:moveTo>
                    <a:pt x="274" y="3"/>
                  </a:moveTo>
                  <a:cubicBezTo>
                    <a:pt x="216" y="30"/>
                    <a:pt x="198" y="83"/>
                    <a:pt x="178" y="130"/>
                  </a:cubicBezTo>
                  <a:cubicBezTo>
                    <a:pt x="175" y="136"/>
                    <a:pt x="173" y="141"/>
                    <a:pt x="170" y="147"/>
                  </a:cubicBezTo>
                  <a:cubicBezTo>
                    <a:pt x="159" y="143"/>
                    <a:pt x="163" y="134"/>
                    <a:pt x="164" y="128"/>
                  </a:cubicBezTo>
                  <a:cubicBezTo>
                    <a:pt x="168" y="108"/>
                    <a:pt x="172" y="88"/>
                    <a:pt x="179" y="72"/>
                  </a:cubicBezTo>
                  <a:cubicBezTo>
                    <a:pt x="153" y="108"/>
                    <a:pt x="124" y="146"/>
                    <a:pt x="96" y="184"/>
                  </a:cubicBezTo>
                  <a:cubicBezTo>
                    <a:pt x="85" y="199"/>
                    <a:pt x="74" y="214"/>
                    <a:pt x="62" y="229"/>
                  </a:cubicBezTo>
                  <a:cubicBezTo>
                    <a:pt x="52" y="240"/>
                    <a:pt x="48" y="250"/>
                    <a:pt x="59" y="262"/>
                  </a:cubicBezTo>
                  <a:cubicBezTo>
                    <a:pt x="61" y="265"/>
                    <a:pt x="62" y="268"/>
                    <a:pt x="62" y="272"/>
                  </a:cubicBezTo>
                  <a:cubicBezTo>
                    <a:pt x="60" y="274"/>
                    <a:pt x="59" y="276"/>
                    <a:pt x="56" y="275"/>
                  </a:cubicBezTo>
                  <a:cubicBezTo>
                    <a:pt x="40" y="264"/>
                    <a:pt x="24" y="251"/>
                    <a:pt x="2" y="254"/>
                  </a:cubicBezTo>
                  <a:cubicBezTo>
                    <a:pt x="1" y="246"/>
                    <a:pt x="1" y="238"/>
                    <a:pt x="1" y="230"/>
                  </a:cubicBezTo>
                  <a:cubicBezTo>
                    <a:pt x="0" y="224"/>
                    <a:pt x="3" y="220"/>
                    <a:pt x="8" y="218"/>
                  </a:cubicBezTo>
                  <a:cubicBezTo>
                    <a:pt x="17" y="217"/>
                    <a:pt x="19" y="222"/>
                    <a:pt x="20" y="228"/>
                  </a:cubicBezTo>
                  <a:cubicBezTo>
                    <a:pt x="53" y="183"/>
                    <a:pt x="80" y="133"/>
                    <a:pt x="111" y="85"/>
                  </a:cubicBezTo>
                  <a:cubicBezTo>
                    <a:pt x="161" y="54"/>
                    <a:pt x="214" y="27"/>
                    <a:pt x="268" y="4"/>
                  </a:cubicBezTo>
                  <a:cubicBezTo>
                    <a:pt x="271" y="3"/>
                    <a:pt x="280" y="0"/>
                    <a:pt x="274" y="3"/>
                  </a:cubicBezTo>
                  <a:close/>
                </a:path>
              </a:pathLst>
            </a:custGeom>
            <a:solidFill>
              <a:srgbClr val="4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0" name="îŝḻíḓê"/>
            <p:cNvSpPr/>
            <p:nvPr/>
          </p:nvSpPr>
          <p:spPr bwMode="auto">
            <a:xfrm>
              <a:off x="7496736" y="4584330"/>
              <a:ext cx="93107" cy="128549"/>
            </a:xfrm>
            <a:custGeom>
              <a:avLst/>
              <a:gdLst>
                <a:gd name="T0" fmla="*/ 14 w 90"/>
                <a:gd name="T1" fmla="*/ 114 h 124"/>
                <a:gd name="T2" fmla="*/ 7 w 90"/>
                <a:gd name="T3" fmla="*/ 124 h 124"/>
                <a:gd name="T4" fmla="*/ 3 w 90"/>
                <a:gd name="T5" fmla="*/ 79 h 124"/>
                <a:gd name="T6" fmla="*/ 19 w 90"/>
                <a:gd name="T7" fmla="*/ 43 h 124"/>
                <a:gd name="T8" fmla="*/ 75 w 90"/>
                <a:gd name="T9" fmla="*/ 7 h 124"/>
                <a:gd name="T10" fmla="*/ 90 w 90"/>
                <a:gd name="T11" fmla="*/ 3 h 124"/>
                <a:gd name="T12" fmla="*/ 74 w 90"/>
                <a:gd name="T13" fmla="*/ 26 h 124"/>
                <a:gd name="T14" fmla="*/ 27 w 90"/>
                <a:gd name="T15" fmla="*/ 100 h 124"/>
                <a:gd name="T16" fmla="*/ 14 w 90"/>
                <a:gd name="T17" fmla="*/ 1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24">
                  <a:moveTo>
                    <a:pt x="14" y="114"/>
                  </a:moveTo>
                  <a:cubicBezTo>
                    <a:pt x="12" y="117"/>
                    <a:pt x="9" y="121"/>
                    <a:pt x="7" y="124"/>
                  </a:cubicBezTo>
                  <a:cubicBezTo>
                    <a:pt x="0" y="109"/>
                    <a:pt x="6" y="94"/>
                    <a:pt x="3" y="79"/>
                  </a:cubicBezTo>
                  <a:cubicBezTo>
                    <a:pt x="1" y="64"/>
                    <a:pt x="13" y="55"/>
                    <a:pt x="19" y="43"/>
                  </a:cubicBezTo>
                  <a:cubicBezTo>
                    <a:pt x="35" y="29"/>
                    <a:pt x="53" y="13"/>
                    <a:pt x="75" y="7"/>
                  </a:cubicBezTo>
                  <a:cubicBezTo>
                    <a:pt x="78" y="8"/>
                    <a:pt x="89" y="0"/>
                    <a:pt x="90" y="3"/>
                  </a:cubicBezTo>
                  <a:cubicBezTo>
                    <a:pt x="90" y="8"/>
                    <a:pt x="76" y="22"/>
                    <a:pt x="74" y="26"/>
                  </a:cubicBezTo>
                  <a:cubicBezTo>
                    <a:pt x="57" y="50"/>
                    <a:pt x="42" y="75"/>
                    <a:pt x="27" y="100"/>
                  </a:cubicBezTo>
                  <a:cubicBezTo>
                    <a:pt x="24" y="106"/>
                    <a:pt x="20" y="110"/>
                    <a:pt x="14" y="114"/>
                  </a:cubicBezTo>
                  <a:close/>
                </a:path>
              </a:pathLst>
            </a:custGeom>
            <a:solidFill>
              <a:srgbClr val="3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1" name="íṡ1íḑe"/>
            <p:cNvSpPr/>
            <p:nvPr/>
          </p:nvSpPr>
          <p:spPr bwMode="auto">
            <a:xfrm>
              <a:off x="7485923" y="4631185"/>
              <a:ext cx="32437" cy="34840"/>
            </a:xfrm>
            <a:custGeom>
              <a:avLst/>
              <a:gdLst>
                <a:gd name="T0" fmla="*/ 0 w 31"/>
                <a:gd name="T1" fmla="*/ 20 h 34"/>
                <a:gd name="T2" fmla="*/ 31 w 31"/>
                <a:gd name="T3" fmla="*/ 0 h 34"/>
                <a:gd name="T4" fmla="*/ 13 w 31"/>
                <a:gd name="T5" fmla="*/ 34 h 34"/>
                <a:gd name="T6" fmla="*/ 0 w 31"/>
                <a:gd name="T7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4">
                  <a:moveTo>
                    <a:pt x="0" y="20"/>
                  </a:moveTo>
                  <a:cubicBezTo>
                    <a:pt x="11" y="14"/>
                    <a:pt x="21" y="7"/>
                    <a:pt x="31" y="0"/>
                  </a:cubicBezTo>
                  <a:cubicBezTo>
                    <a:pt x="25" y="11"/>
                    <a:pt x="19" y="23"/>
                    <a:pt x="13" y="34"/>
                  </a:cubicBezTo>
                  <a:cubicBezTo>
                    <a:pt x="8" y="30"/>
                    <a:pt x="3" y="26"/>
                    <a:pt x="0" y="20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2" name="í$ḷíḍe"/>
            <p:cNvSpPr/>
            <p:nvPr/>
          </p:nvSpPr>
          <p:spPr bwMode="auto">
            <a:xfrm>
              <a:off x="7452885" y="4876868"/>
              <a:ext cx="102718" cy="88902"/>
            </a:xfrm>
            <a:custGeom>
              <a:avLst/>
              <a:gdLst>
                <a:gd name="T0" fmla="*/ 10 w 99"/>
                <a:gd name="T1" fmla="*/ 4 h 86"/>
                <a:gd name="T2" fmla="*/ 22 w 99"/>
                <a:gd name="T3" fmla="*/ 14 h 86"/>
                <a:gd name="T4" fmla="*/ 91 w 99"/>
                <a:gd name="T5" fmla="*/ 75 h 86"/>
                <a:gd name="T6" fmla="*/ 97 w 99"/>
                <a:gd name="T7" fmla="*/ 86 h 86"/>
                <a:gd name="T8" fmla="*/ 42 w 99"/>
                <a:gd name="T9" fmla="*/ 80 h 86"/>
                <a:gd name="T10" fmla="*/ 25 w 99"/>
                <a:gd name="T11" fmla="*/ 76 h 86"/>
                <a:gd name="T12" fmla="*/ 1 w 99"/>
                <a:gd name="T13" fmla="*/ 13 h 86"/>
                <a:gd name="T14" fmla="*/ 10 w 99"/>
                <a:gd name="T15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86">
                  <a:moveTo>
                    <a:pt x="10" y="4"/>
                  </a:moveTo>
                  <a:cubicBezTo>
                    <a:pt x="14" y="8"/>
                    <a:pt x="18" y="11"/>
                    <a:pt x="22" y="14"/>
                  </a:cubicBezTo>
                  <a:cubicBezTo>
                    <a:pt x="44" y="35"/>
                    <a:pt x="68" y="55"/>
                    <a:pt x="91" y="75"/>
                  </a:cubicBezTo>
                  <a:cubicBezTo>
                    <a:pt x="94" y="78"/>
                    <a:pt x="99" y="81"/>
                    <a:pt x="97" y="86"/>
                  </a:cubicBezTo>
                  <a:cubicBezTo>
                    <a:pt x="79" y="84"/>
                    <a:pt x="61" y="82"/>
                    <a:pt x="42" y="80"/>
                  </a:cubicBezTo>
                  <a:cubicBezTo>
                    <a:pt x="37" y="77"/>
                    <a:pt x="31" y="76"/>
                    <a:pt x="25" y="76"/>
                  </a:cubicBezTo>
                  <a:cubicBezTo>
                    <a:pt x="6" y="59"/>
                    <a:pt x="2" y="36"/>
                    <a:pt x="1" y="13"/>
                  </a:cubicBezTo>
                  <a:cubicBezTo>
                    <a:pt x="0" y="8"/>
                    <a:pt x="1" y="0"/>
                    <a:pt x="10" y="4"/>
                  </a:cubicBezTo>
                  <a:close/>
                </a:path>
              </a:pathLst>
            </a:custGeom>
            <a:solidFill>
              <a:srgbClr val="41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3" name="íṩlîḓê"/>
            <p:cNvSpPr/>
            <p:nvPr/>
          </p:nvSpPr>
          <p:spPr bwMode="auto">
            <a:xfrm>
              <a:off x="7436065" y="4851639"/>
              <a:ext cx="42649" cy="112330"/>
            </a:xfrm>
            <a:custGeom>
              <a:avLst/>
              <a:gdLst>
                <a:gd name="T0" fmla="*/ 26 w 41"/>
                <a:gd name="T1" fmla="*/ 28 h 108"/>
                <a:gd name="T2" fmla="*/ 22 w 41"/>
                <a:gd name="T3" fmla="*/ 52 h 108"/>
                <a:gd name="T4" fmla="*/ 41 w 41"/>
                <a:gd name="T5" fmla="*/ 100 h 108"/>
                <a:gd name="T6" fmla="*/ 0 w 41"/>
                <a:gd name="T7" fmla="*/ 0 h 108"/>
                <a:gd name="T8" fmla="*/ 26 w 41"/>
                <a:gd name="T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8">
                  <a:moveTo>
                    <a:pt x="26" y="28"/>
                  </a:moveTo>
                  <a:cubicBezTo>
                    <a:pt x="14" y="34"/>
                    <a:pt x="20" y="44"/>
                    <a:pt x="22" y="52"/>
                  </a:cubicBezTo>
                  <a:cubicBezTo>
                    <a:pt x="27" y="69"/>
                    <a:pt x="32" y="85"/>
                    <a:pt x="41" y="100"/>
                  </a:cubicBezTo>
                  <a:cubicBezTo>
                    <a:pt x="13" y="108"/>
                    <a:pt x="6" y="26"/>
                    <a:pt x="0" y="0"/>
                  </a:cubicBezTo>
                  <a:cubicBezTo>
                    <a:pt x="10" y="9"/>
                    <a:pt x="20" y="17"/>
                    <a:pt x="26" y="28"/>
                  </a:cubicBezTo>
                  <a:close/>
                </a:path>
              </a:pathLst>
            </a:custGeom>
            <a:solidFill>
              <a:srgbClr val="666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4" name="ïṡļide"/>
            <p:cNvSpPr/>
            <p:nvPr/>
          </p:nvSpPr>
          <p:spPr bwMode="auto">
            <a:xfrm>
              <a:off x="7791676" y="4698462"/>
              <a:ext cx="170597" cy="318367"/>
            </a:xfrm>
            <a:custGeom>
              <a:avLst/>
              <a:gdLst>
                <a:gd name="T0" fmla="*/ 161 w 164"/>
                <a:gd name="T1" fmla="*/ 307 h 307"/>
                <a:gd name="T2" fmla="*/ 59 w 164"/>
                <a:gd name="T3" fmla="*/ 295 h 307"/>
                <a:gd name="T4" fmla="*/ 3 w 164"/>
                <a:gd name="T5" fmla="*/ 289 h 307"/>
                <a:gd name="T6" fmla="*/ 9 w 164"/>
                <a:gd name="T7" fmla="*/ 268 h 307"/>
                <a:gd name="T8" fmla="*/ 111 w 164"/>
                <a:gd name="T9" fmla="*/ 36 h 307"/>
                <a:gd name="T10" fmla="*/ 121 w 164"/>
                <a:gd name="T11" fmla="*/ 8 h 307"/>
                <a:gd name="T12" fmla="*/ 129 w 164"/>
                <a:gd name="T13" fmla="*/ 0 h 307"/>
                <a:gd name="T14" fmla="*/ 135 w 164"/>
                <a:gd name="T15" fmla="*/ 10 h 307"/>
                <a:gd name="T16" fmla="*/ 144 w 164"/>
                <a:gd name="T17" fmla="*/ 66 h 307"/>
                <a:gd name="T18" fmla="*/ 162 w 164"/>
                <a:gd name="T19" fmla="*/ 287 h 307"/>
                <a:gd name="T20" fmla="*/ 161 w 164"/>
                <a:gd name="T21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307">
                  <a:moveTo>
                    <a:pt x="161" y="307"/>
                  </a:moveTo>
                  <a:cubicBezTo>
                    <a:pt x="127" y="306"/>
                    <a:pt x="93" y="299"/>
                    <a:pt x="59" y="295"/>
                  </a:cubicBezTo>
                  <a:cubicBezTo>
                    <a:pt x="40" y="294"/>
                    <a:pt x="22" y="291"/>
                    <a:pt x="3" y="289"/>
                  </a:cubicBezTo>
                  <a:cubicBezTo>
                    <a:pt x="0" y="281"/>
                    <a:pt x="5" y="275"/>
                    <a:pt x="9" y="268"/>
                  </a:cubicBezTo>
                  <a:cubicBezTo>
                    <a:pt x="54" y="196"/>
                    <a:pt x="88" y="118"/>
                    <a:pt x="111" y="36"/>
                  </a:cubicBezTo>
                  <a:cubicBezTo>
                    <a:pt x="113" y="26"/>
                    <a:pt x="117" y="17"/>
                    <a:pt x="121" y="8"/>
                  </a:cubicBezTo>
                  <a:cubicBezTo>
                    <a:pt x="123" y="5"/>
                    <a:pt x="124" y="0"/>
                    <a:pt x="129" y="0"/>
                  </a:cubicBezTo>
                  <a:cubicBezTo>
                    <a:pt x="133" y="1"/>
                    <a:pt x="134" y="6"/>
                    <a:pt x="135" y="10"/>
                  </a:cubicBezTo>
                  <a:cubicBezTo>
                    <a:pt x="140" y="28"/>
                    <a:pt x="141" y="47"/>
                    <a:pt x="144" y="66"/>
                  </a:cubicBezTo>
                  <a:cubicBezTo>
                    <a:pt x="154" y="139"/>
                    <a:pt x="152" y="213"/>
                    <a:pt x="162" y="287"/>
                  </a:cubicBezTo>
                  <a:cubicBezTo>
                    <a:pt x="163" y="293"/>
                    <a:pt x="164" y="300"/>
                    <a:pt x="161" y="307"/>
                  </a:cubicBezTo>
                  <a:close/>
                </a:path>
              </a:pathLst>
            </a:custGeom>
            <a:solidFill>
              <a:srgbClr val="677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5" name="ïS1iďé"/>
            <p:cNvSpPr/>
            <p:nvPr/>
          </p:nvSpPr>
          <p:spPr bwMode="auto">
            <a:xfrm>
              <a:off x="7758638" y="4597546"/>
              <a:ext cx="254094" cy="426492"/>
            </a:xfrm>
            <a:custGeom>
              <a:avLst/>
              <a:gdLst>
                <a:gd name="T0" fmla="*/ 193 w 245"/>
                <a:gd name="T1" fmla="*/ 404 h 411"/>
                <a:gd name="T2" fmla="*/ 184 w 245"/>
                <a:gd name="T3" fmla="*/ 333 h 411"/>
                <a:gd name="T4" fmla="*/ 175 w 245"/>
                <a:gd name="T5" fmla="*/ 203 h 411"/>
                <a:gd name="T6" fmla="*/ 161 w 245"/>
                <a:gd name="T7" fmla="*/ 99 h 411"/>
                <a:gd name="T8" fmla="*/ 131 w 245"/>
                <a:gd name="T9" fmla="*/ 185 h 411"/>
                <a:gd name="T10" fmla="*/ 45 w 245"/>
                <a:gd name="T11" fmla="*/ 368 h 411"/>
                <a:gd name="T12" fmla="*/ 35 w 245"/>
                <a:gd name="T13" fmla="*/ 386 h 411"/>
                <a:gd name="T14" fmla="*/ 16 w 245"/>
                <a:gd name="T15" fmla="*/ 383 h 411"/>
                <a:gd name="T16" fmla="*/ 0 w 245"/>
                <a:gd name="T17" fmla="*/ 380 h 411"/>
                <a:gd name="T18" fmla="*/ 50 w 245"/>
                <a:gd name="T19" fmla="*/ 298 h 411"/>
                <a:gd name="T20" fmla="*/ 134 w 245"/>
                <a:gd name="T21" fmla="*/ 96 h 411"/>
                <a:gd name="T22" fmla="*/ 152 w 245"/>
                <a:gd name="T23" fmla="*/ 0 h 411"/>
                <a:gd name="T24" fmla="*/ 185 w 245"/>
                <a:gd name="T25" fmla="*/ 140 h 411"/>
                <a:gd name="T26" fmla="*/ 243 w 245"/>
                <a:gd name="T27" fmla="*/ 396 h 411"/>
                <a:gd name="T28" fmla="*/ 245 w 245"/>
                <a:gd name="T29" fmla="*/ 411 h 411"/>
                <a:gd name="T30" fmla="*/ 193 w 245"/>
                <a:gd name="T31" fmla="*/ 4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11">
                  <a:moveTo>
                    <a:pt x="193" y="404"/>
                  </a:moveTo>
                  <a:cubicBezTo>
                    <a:pt x="186" y="381"/>
                    <a:pt x="186" y="357"/>
                    <a:pt x="184" y="333"/>
                  </a:cubicBezTo>
                  <a:cubicBezTo>
                    <a:pt x="179" y="290"/>
                    <a:pt x="181" y="246"/>
                    <a:pt x="175" y="203"/>
                  </a:cubicBezTo>
                  <a:cubicBezTo>
                    <a:pt x="171" y="169"/>
                    <a:pt x="171" y="134"/>
                    <a:pt x="161" y="99"/>
                  </a:cubicBezTo>
                  <a:cubicBezTo>
                    <a:pt x="147" y="128"/>
                    <a:pt x="140" y="157"/>
                    <a:pt x="131" y="185"/>
                  </a:cubicBezTo>
                  <a:cubicBezTo>
                    <a:pt x="111" y="251"/>
                    <a:pt x="79" y="310"/>
                    <a:pt x="45" y="368"/>
                  </a:cubicBezTo>
                  <a:cubicBezTo>
                    <a:pt x="41" y="374"/>
                    <a:pt x="38" y="380"/>
                    <a:pt x="35" y="386"/>
                  </a:cubicBezTo>
                  <a:cubicBezTo>
                    <a:pt x="34" y="386"/>
                    <a:pt x="17" y="383"/>
                    <a:pt x="16" y="383"/>
                  </a:cubicBezTo>
                  <a:cubicBezTo>
                    <a:pt x="5" y="384"/>
                    <a:pt x="8" y="392"/>
                    <a:pt x="0" y="380"/>
                  </a:cubicBezTo>
                  <a:cubicBezTo>
                    <a:pt x="18" y="354"/>
                    <a:pt x="34" y="326"/>
                    <a:pt x="50" y="298"/>
                  </a:cubicBezTo>
                  <a:cubicBezTo>
                    <a:pt x="84" y="233"/>
                    <a:pt x="114" y="167"/>
                    <a:pt x="134" y="96"/>
                  </a:cubicBezTo>
                  <a:cubicBezTo>
                    <a:pt x="143" y="65"/>
                    <a:pt x="147" y="32"/>
                    <a:pt x="152" y="0"/>
                  </a:cubicBezTo>
                  <a:cubicBezTo>
                    <a:pt x="167" y="46"/>
                    <a:pt x="176" y="93"/>
                    <a:pt x="185" y="140"/>
                  </a:cubicBezTo>
                  <a:cubicBezTo>
                    <a:pt x="203" y="226"/>
                    <a:pt x="222" y="311"/>
                    <a:pt x="243" y="396"/>
                  </a:cubicBezTo>
                  <a:cubicBezTo>
                    <a:pt x="244" y="400"/>
                    <a:pt x="244" y="406"/>
                    <a:pt x="245" y="411"/>
                  </a:cubicBezTo>
                  <a:cubicBezTo>
                    <a:pt x="228" y="408"/>
                    <a:pt x="210" y="406"/>
                    <a:pt x="193" y="404"/>
                  </a:cubicBezTo>
                  <a:close/>
                </a:path>
              </a:pathLst>
            </a:custGeom>
            <a:solidFill>
              <a:srgbClr val="4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6" name="íşḻiḍê"/>
            <p:cNvSpPr/>
            <p:nvPr/>
          </p:nvSpPr>
          <p:spPr bwMode="auto">
            <a:xfrm>
              <a:off x="7603659" y="4992201"/>
              <a:ext cx="188017" cy="82896"/>
            </a:xfrm>
            <a:custGeom>
              <a:avLst/>
              <a:gdLst>
                <a:gd name="T0" fmla="*/ 149 w 181"/>
                <a:gd name="T1" fmla="*/ 0 h 80"/>
                <a:gd name="T2" fmla="*/ 181 w 181"/>
                <a:gd name="T3" fmla="*/ 6 h 80"/>
                <a:gd name="T4" fmla="*/ 95 w 181"/>
                <a:gd name="T5" fmla="*/ 72 h 80"/>
                <a:gd name="T6" fmla="*/ 0 w 181"/>
                <a:gd name="T7" fmla="*/ 14 h 80"/>
                <a:gd name="T8" fmla="*/ 32 w 181"/>
                <a:gd name="T9" fmla="*/ 35 h 80"/>
                <a:gd name="T10" fmla="*/ 116 w 181"/>
                <a:gd name="T11" fmla="*/ 28 h 80"/>
                <a:gd name="T12" fmla="*/ 149 w 181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80">
                  <a:moveTo>
                    <a:pt x="149" y="0"/>
                  </a:moveTo>
                  <a:cubicBezTo>
                    <a:pt x="149" y="0"/>
                    <a:pt x="168" y="3"/>
                    <a:pt x="181" y="6"/>
                  </a:cubicBezTo>
                  <a:cubicBezTo>
                    <a:pt x="160" y="37"/>
                    <a:pt x="132" y="62"/>
                    <a:pt x="95" y="72"/>
                  </a:cubicBezTo>
                  <a:cubicBezTo>
                    <a:pt x="66" y="80"/>
                    <a:pt x="5" y="27"/>
                    <a:pt x="0" y="14"/>
                  </a:cubicBezTo>
                  <a:cubicBezTo>
                    <a:pt x="12" y="18"/>
                    <a:pt x="21" y="28"/>
                    <a:pt x="32" y="35"/>
                  </a:cubicBezTo>
                  <a:cubicBezTo>
                    <a:pt x="62" y="54"/>
                    <a:pt x="89" y="52"/>
                    <a:pt x="116" y="28"/>
                  </a:cubicBezTo>
                  <a:cubicBezTo>
                    <a:pt x="127" y="18"/>
                    <a:pt x="149" y="0"/>
                    <a:pt x="149" y="0"/>
                  </a:cubicBezTo>
                  <a:close/>
                </a:path>
              </a:pathLst>
            </a:custGeom>
            <a:solidFill>
              <a:srgbClr val="77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7" name="îṧ1ïdé"/>
            <p:cNvSpPr/>
            <p:nvPr/>
          </p:nvSpPr>
          <p:spPr bwMode="auto">
            <a:xfrm>
              <a:off x="7511152" y="4517054"/>
              <a:ext cx="186816" cy="201232"/>
            </a:xfrm>
            <a:custGeom>
              <a:avLst/>
              <a:gdLst>
                <a:gd name="T0" fmla="*/ 90 w 180"/>
                <a:gd name="T1" fmla="*/ 51 h 194"/>
                <a:gd name="T2" fmla="*/ 180 w 180"/>
                <a:gd name="T3" fmla="*/ 0 h 194"/>
                <a:gd name="T4" fmla="*/ 64 w 180"/>
                <a:gd name="T5" fmla="*/ 132 h 194"/>
                <a:gd name="T6" fmla="*/ 0 w 180"/>
                <a:gd name="T7" fmla="*/ 179 h 194"/>
                <a:gd name="T8" fmla="*/ 55 w 180"/>
                <a:gd name="T9" fmla="*/ 78 h 194"/>
                <a:gd name="T10" fmla="*/ 90 w 180"/>
                <a:gd name="T11" fmla="*/ 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94">
                  <a:moveTo>
                    <a:pt x="90" y="51"/>
                  </a:moveTo>
                  <a:cubicBezTo>
                    <a:pt x="94" y="49"/>
                    <a:pt x="175" y="2"/>
                    <a:pt x="180" y="0"/>
                  </a:cubicBezTo>
                  <a:cubicBezTo>
                    <a:pt x="130" y="34"/>
                    <a:pt x="88" y="99"/>
                    <a:pt x="64" y="132"/>
                  </a:cubicBezTo>
                  <a:cubicBezTo>
                    <a:pt x="41" y="164"/>
                    <a:pt x="14" y="194"/>
                    <a:pt x="0" y="179"/>
                  </a:cubicBezTo>
                  <a:cubicBezTo>
                    <a:pt x="21" y="145"/>
                    <a:pt x="33" y="111"/>
                    <a:pt x="55" y="78"/>
                  </a:cubicBezTo>
                  <a:cubicBezTo>
                    <a:pt x="56" y="75"/>
                    <a:pt x="78" y="60"/>
                    <a:pt x="90" y="51"/>
                  </a:cubicBezTo>
                  <a:close/>
                </a:path>
              </a:pathLst>
            </a:custGeom>
            <a:solidFill>
              <a:srgbClr val="677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8" name="ïṩļiḑé"/>
            <p:cNvSpPr/>
            <p:nvPr/>
          </p:nvSpPr>
          <p:spPr bwMode="auto">
            <a:xfrm>
              <a:off x="7546592" y="4530268"/>
              <a:ext cx="158583" cy="279923"/>
            </a:xfrm>
            <a:custGeom>
              <a:avLst/>
              <a:gdLst>
                <a:gd name="T0" fmla="*/ 18 w 153"/>
                <a:gd name="T1" fmla="*/ 217 h 270"/>
                <a:gd name="T2" fmla="*/ 20 w 153"/>
                <a:gd name="T3" fmla="*/ 166 h 270"/>
                <a:gd name="T4" fmla="*/ 153 w 153"/>
                <a:gd name="T5" fmla="*/ 0 h 270"/>
                <a:gd name="T6" fmla="*/ 127 w 153"/>
                <a:gd name="T7" fmla="*/ 72 h 270"/>
                <a:gd name="T8" fmla="*/ 128 w 153"/>
                <a:gd name="T9" fmla="*/ 93 h 270"/>
                <a:gd name="T10" fmla="*/ 80 w 153"/>
                <a:gd name="T11" fmla="*/ 228 h 270"/>
                <a:gd name="T12" fmla="*/ 70 w 153"/>
                <a:gd name="T13" fmla="*/ 270 h 270"/>
                <a:gd name="T14" fmla="*/ 18 w 153"/>
                <a:gd name="T15" fmla="*/ 21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70">
                  <a:moveTo>
                    <a:pt x="18" y="217"/>
                  </a:moveTo>
                  <a:cubicBezTo>
                    <a:pt x="0" y="199"/>
                    <a:pt x="6" y="184"/>
                    <a:pt x="20" y="166"/>
                  </a:cubicBezTo>
                  <a:cubicBezTo>
                    <a:pt x="61" y="115"/>
                    <a:pt x="150" y="3"/>
                    <a:pt x="153" y="0"/>
                  </a:cubicBezTo>
                  <a:cubicBezTo>
                    <a:pt x="140" y="26"/>
                    <a:pt x="132" y="50"/>
                    <a:pt x="127" y="72"/>
                  </a:cubicBezTo>
                  <a:cubicBezTo>
                    <a:pt x="125" y="79"/>
                    <a:pt x="122" y="86"/>
                    <a:pt x="128" y="93"/>
                  </a:cubicBezTo>
                  <a:cubicBezTo>
                    <a:pt x="111" y="138"/>
                    <a:pt x="93" y="182"/>
                    <a:pt x="80" y="228"/>
                  </a:cubicBezTo>
                  <a:cubicBezTo>
                    <a:pt x="76" y="242"/>
                    <a:pt x="73" y="256"/>
                    <a:pt x="70" y="270"/>
                  </a:cubicBezTo>
                  <a:cubicBezTo>
                    <a:pt x="52" y="253"/>
                    <a:pt x="31" y="239"/>
                    <a:pt x="18" y="217"/>
                  </a:cubicBezTo>
                </a:path>
              </a:pathLst>
            </a:custGeom>
            <a:solidFill>
              <a:srgbClr val="677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9" name="isḻiḍè"/>
            <p:cNvSpPr/>
            <p:nvPr/>
          </p:nvSpPr>
          <p:spPr bwMode="auto">
            <a:xfrm>
              <a:off x="7561010" y="4755528"/>
              <a:ext cx="58267" cy="63073"/>
            </a:xfrm>
            <a:custGeom>
              <a:avLst/>
              <a:gdLst>
                <a:gd name="T0" fmla="*/ 4 w 56"/>
                <a:gd name="T1" fmla="*/ 0 h 61"/>
                <a:gd name="T2" fmla="*/ 49 w 56"/>
                <a:gd name="T3" fmla="*/ 41 h 61"/>
                <a:gd name="T4" fmla="*/ 56 w 56"/>
                <a:gd name="T5" fmla="*/ 53 h 61"/>
                <a:gd name="T6" fmla="*/ 55 w 56"/>
                <a:gd name="T7" fmla="*/ 58 h 61"/>
                <a:gd name="T8" fmla="*/ 42 w 56"/>
                <a:gd name="T9" fmla="*/ 48 h 61"/>
                <a:gd name="T10" fmla="*/ 0 w 56"/>
                <a:gd name="T11" fmla="*/ 4 h 61"/>
                <a:gd name="T12" fmla="*/ 4 w 5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1">
                  <a:moveTo>
                    <a:pt x="4" y="0"/>
                  </a:moveTo>
                  <a:cubicBezTo>
                    <a:pt x="20" y="13"/>
                    <a:pt x="32" y="30"/>
                    <a:pt x="49" y="41"/>
                  </a:cubicBezTo>
                  <a:cubicBezTo>
                    <a:pt x="53" y="44"/>
                    <a:pt x="55" y="48"/>
                    <a:pt x="56" y="53"/>
                  </a:cubicBezTo>
                  <a:cubicBezTo>
                    <a:pt x="56" y="54"/>
                    <a:pt x="55" y="56"/>
                    <a:pt x="55" y="58"/>
                  </a:cubicBezTo>
                  <a:cubicBezTo>
                    <a:pt x="46" y="61"/>
                    <a:pt x="45" y="53"/>
                    <a:pt x="42" y="48"/>
                  </a:cubicBezTo>
                  <a:cubicBezTo>
                    <a:pt x="28" y="34"/>
                    <a:pt x="14" y="19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</a:path>
              </a:pathLst>
            </a:custGeom>
            <a:solidFill>
              <a:srgbClr val="4B5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0" name="ísliḍé"/>
            <p:cNvSpPr/>
            <p:nvPr/>
          </p:nvSpPr>
          <p:spPr bwMode="auto">
            <a:xfrm>
              <a:off x="7654718" y="4294196"/>
              <a:ext cx="252291" cy="182010"/>
            </a:xfrm>
            <a:custGeom>
              <a:avLst/>
              <a:gdLst>
                <a:gd name="T0" fmla="*/ 0 w 243"/>
                <a:gd name="T1" fmla="*/ 176 h 176"/>
                <a:gd name="T2" fmla="*/ 106 w 243"/>
                <a:gd name="T3" fmla="*/ 97 h 176"/>
                <a:gd name="T4" fmla="*/ 243 w 243"/>
                <a:gd name="T5" fmla="*/ 5 h 176"/>
                <a:gd name="T6" fmla="*/ 238 w 243"/>
                <a:gd name="T7" fmla="*/ 3 h 176"/>
                <a:gd name="T8" fmla="*/ 206 w 243"/>
                <a:gd name="T9" fmla="*/ 17 h 176"/>
                <a:gd name="T10" fmla="*/ 66 w 243"/>
                <a:gd name="T11" fmla="*/ 114 h 176"/>
                <a:gd name="T12" fmla="*/ 15 w 243"/>
                <a:gd name="T13" fmla="*/ 128 h 176"/>
                <a:gd name="T14" fmla="*/ 4 w 243"/>
                <a:gd name="T15" fmla="*/ 151 h 176"/>
                <a:gd name="T16" fmla="*/ 0 w 243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76">
                  <a:moveTo>
                    <a:pt x="0" y="176"/>
                  </a:moveTo>
                  <a:cubicBezTo>
                    <a:pt x="0" y="175"/>
                    <a:pt x="72" y="127"/>
                    <a:pt x="106" y="97"/>
                  </a:cubicBezTo>
                  <a:cubicBezTo>
                    <a:pt x="136" y="71"/>
                    <a:pt x="216" y="22"/>
                    <a:pt x="243" y="5"/>
                  </a:cubicBezTo>
                  <a:cubicBezTo>
                    <a:pt x="241" y="4"/>
                    <a:pt x="240" y="4"/>
                    <a:pt x="238" y="3"/>
                  </a:cubicBezTo>
                  <a:cubicBezTo>
                    <a:pt x="224" y="0"/>
                    <a:pt x="216" y="11"/>
                    <a:pt x="206" y="17"/>
                  </a:cubicBezTo>
                  <a:cubicBezTo>
                    <a:pt x="157" y="46"/>
                    <a:pt x="106" y="71"/>
                    <a:pt x="66" y="114"/>
                  </a:cubicBezTo>
                  <a:cubicBezTo>
                    <a:pt x="50" y="132"/>
                    <a:pt x="35" y="115"/>
                    <a:pt x="15" y="128"/>
                  </a:cubicBezTo>
                  <a:cubicBezTo>
                    <a:pt x="13" y="126"/>
                    <a:pt x="18" y="134"/>
                    <a:pt x="4" y="151"/>
                  </a:cubicBezTo>
                  <a:lnTo>
                    <a:pt x="0" y="176"/>
                  </a:lnTo>
                  <a:close/>
                </a:path>
              </a:pathLst>
            </a:custGeom>
            <a:solidFill>
              <a:srgbClr val="4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1" name="iślidè"/>
            <p:cNvSpPr/>
            <p:nvPr/>
          </p:nvSpPr>
          <p:spPr bwMode="auto">
            <a:xfrm>
              <a:off x="7596450" y="5197037"/>
              <a:ext cx="108125" cy="57066"/>
            </a:xfrm>
            <a:custGeom>
              <a:avLst/>
              <a:gdLst>
                <a:gd name="T0" fmla="*/ 66 w 104"/>
                <a:gd name="T1" fmla="*/ 54 h 55"/>
                <a:gd name="T2" fmla="*/ 15 w 104"/>
                <a:gd name="T3" fmla="*/ 44 h 55"/>
                <a:gd name="T4" fmla="*/ 15 w 104"/>
                <a:gd name="T5" fmla="*/ 11 h 55"/>
                <a:gd name="T6" fmla="*/ 94 w 104"/>
                <a:gd name="T7" fmla="*/ 19 h 55"/>
                <a:gd name="T8" fmla="*/ 90 w 104"/>
                <a:gd name="T9" fmla="*/ 48 h 55"/>
                <a:gd name="T10" fmla="*/ 66 w 104"/>
                <a:gd name="T11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5">
                  <a:moveTo>
                    <a:pt x="66" y="54"/>
                  </a:moveTo>
                  <a:cubicBezTo>
                    <a:pt x="46" y="55"/>
                    <a:pt x="30" y="53"/>
                    <a:pt x="15" y="44"/>
                  </a:cubicBezTo>
                  <a:cubicBezTo>
                    <a:pt x="0" y="35"/>
                    <a:pt x="1" y="20"/>
                    <a:pt x="15" y="11"/>
                  </a:cubicBezTo>
                  <a:cubicBezTo>
                    <a:pt x="32" y="0"/>
                    <a:pt x="79" y="5"/>
                    <a:pt x="94" y="19"/>
                  </a:cubicBezTo>
                  <a:cubicBezTo>
                    <a:pt x="104" y="29"/>
                    <a:pt x="102" y="41"/>
                    <a:pt x="90" y="48"/>
                  </a:cubicBezTo>
                  <a:cubicBezTo>
                    <a:pt x="82" y="53"/>
                    <a:pt x="73" y="55"/>
                    <a:pt x="66" y="54"/>
                  </a:cubicBezTo>
                  <a:close/>
                </a:path>
              </a:pathLst>
            </a:custGeom>
            <a:solidFill>
              <a:srgbClr val="D8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2" name="íṡ1ídê"/>
            <p:cNvSpPr/>
            <p:nvPr/>
          </p:nvSpPr>
          <p:spPr bwMode="auto">
            <a:xfrm>
              <a:off x="7595249" y="5198240"/>
              <a:ext cx="109927" cy="60070"/>
            </a:xfrm>
            <a:custGeom>
              <a:avLst/>
              <a:gdLst>
                <a:gd name="T0" fmla="*/ 67 w 106"/>
                <a:gd name="T1" fmla="*/ 53 h 58"/>
                <a:gd name="T2" fmla="*/ 67 w 106"/>
                <a:gd name="T3" fmla="*/ 48 h 58"/>
                <a:gd name="T4" fmla="*/ 58 w 106"/>
                <a:gd name="T5" fmla="*/ 49 h 58"/>
                <a:gd name="T6" fmla="*/ 19 w 106"/>
                <a:gd name="T7" fmla="*/ 39 h 58"/>
                <a:gd name="T8" fmla="*/ 12 w 106"/>
                <a:gd name="T9" fmla="*/ 33 h 58"/>
                <a:gd name="T10" fmla="*/ 10 w 106"/>
                <a:gd name="T11" fmla="*/ 27 h 58"/>
                <a:gd name="T12" fmla="*/ 12 w 106"/>
                <a:gd name="T13" fmla="*/ 20 h 58"/>
                <a:gd name="T14" fmla="*/ 19 w 106"/>
                <a:gd name="T15" fmla="*/ 14 h 58"/>
                <a:gd name="T16" fmla="*/ 29 w 106"/>
                <a:gd name="T17" fmla="*/ 10 h 58"/>
                <a:gd name="T18" fmla="*/ 44 w 106"/>
                <a:gd name="T19" fmla="*/ 9 h 58"/>
                <a:gd name="T20" fmla="*/ 72 w 106"/>
                <a:gd name="T21" fmla="*/ 12 h 58"/>
                <a:gd name="T22" fmla="*/ 91 w 106"/>
                <a:gd name="T23" fmla="*/ 21 h 58"/>
                <a:gd name="T24" fmla="*/ 97 w 106"/>
                <a:gd name="T25" fmla="*/ 31 h 58"/>
                <a:gd name="T26" fmla="*/ 95 w 106"/>
                <a:gd name="T27" fmla="*/ 37 h 58"/>
                <a:gd name="T28" fmla="*/ 88 w 106"/>
                <a:gd name="T29" fmla="*/ 43 h 58"/>
                <a:gd name="T30" fmla="*/ 69 w 106"/>
                <a:gd name="T31" fmla="*/ 48 h 58"/>
                <a:gd name="T32" fmla="*/ 67 w 106"/>
                <a:gd name="T33" fmla="*/ 48 h 58"/>
                <a:gd name="T34" fmla="*/ 67 w 106"/>
                <a:gd name="T35" fmla="*/ 48 h 58"/>
                <a:gd name="T36" fmla="*/ 67 w 106"/>
                <a:gd name="T37" fmla="*/ 48 h 58"/>
                <a:gd name="T38" fmla="*/ 67 w 106"/>
                <a:gd name="T39" fmla="*/ 53 h 58"/>
                <a:gd name="T40" fmla="*/ 66 w 106"/>
                <a:gd name="T41" fmla="*/ 58 h 58"/>
                <a:gd name="T42" fmla="*/ 69 w 106"/>
                <a:gd name="T43" fmla="*/ 58 h 58"/>
                <a:gd name="T44" fmla="*/ 93 w 106"/>
                <a:gd name="T45" fmla="*/ 51 h 58"/>
                <a:gd name="T46" fmla="*/ 103 w 106"/>
                <a:gd name="T47" fmla="*/ 42 h 58"/>
                <a:gd name="T48" fmla="*/ 106 w 106"/>
                <a:gd name="T49" fmla="*/ 31 h 58"/>
                <a:gd name="T50" fmla="*/ 98 w 106"/>
                <a:gd name="T51" fmla="*/ 14 h 58"/>
                <a:gd name="T52" fmla="*/ 75 w 106"/>
                <a:gd name="T53" fmla="*/ 3 h 58"/>
                <a:gd name="T54" fmla="*/ 44 w 106"/>
                <a:gd name="T55" fmla="*/ 0 h 58"/>
                <a:gd name="T56" fmla="*/ 27 w 106"/>
                <a:gd name="T57" fmla="*/ 1 h 58"/>
                <a:gd name="T58" fmla="*/ 14 w 106"/>
                <a:gd name="T59" fmla="*/ 6 h 58"/>
                <a:gd name="T60" fmla="*/ 4 w 106"/>
                <a:gd name="T61" fmla="*/ 15 h 58"/>
                <a:gd name="T62" fmla="*/ 0 w 106"/>
                <a:gd name="T63" fmla="*/ 27 h 58"/>
                <a:gd name="T64" fmla="*/ 4 w 106"/>
                <a:gd name="T65" fmla="*/ 38 h 58"/>
                <a:gd name="T66" fmla="*/ 14 w 106"/>
                <a:gd name="T67" fmla="*/ 47 h 58"/>
                <a:gd name="T68" fmla="*/ 58 w 106"/>
                <a:gd name="T69" fmla="*/ 58 h 58"/>
                <a:gd name="T70" fmla="*/ 67 w 106"/>
                <a:gd name="T71" fmla="*/ 58 h 58"/>
                <a:gd name="T72" fmla="*/ 67 w 106"/>
                <a:gd name="T73" fmla="*/ 53 h 58"/>
                <a:gd name="T74" fmla="*/ 66 w 106"/>
                <a:gd name="T75" fmla="*/ 58 h 58"/>
                <a:gd name="T76" fmla="*/ 67 w 106"/>
                <a:gd name="T77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58">
                  <a:moveTo>
                    <a:pt x="67" y="53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4" y="48"/>
                    <a:pt x="61" y="49"/>
                    <a:pt x="58" y="49"/>
                  </a:cubicBezTo>
                  <a:cubicBezTo>
                    <a:pt x="43" y="49"/>
                    <a:pt x="30" y="46"/>
                    <a:pt x="19" y="39"/>
                  </a:cubicBezTo>
                  <a:cubicBezTo>
                    <a:pt x="15" y="37"/>
                    <a:pt x="13" y="35"/>
                    <a:pt x="12" y="33"/>
                  </a:cubicBezTo>
                  <a:cubicBezTo>
                    <a:pt x="10" y="31"/>
                    <a:pt x="10" y="29"/>
                    <a:pt x="10" y="27"/>
                  </a:cubicBezTo>
                  <a:cubicBezTo>
                    <a:pt x="10" y="25"/>
                    <a:pt x="10" y="23"/>
                    <a:pt x="12" y="20"/>
                  </a:cubicBezTo>
                  <a:cubicBezTo>
                    <a:pt x="13" y="18"/>
                    <a:pt x="15" y="16"/>
                    <a:pt x="19" y="14"/>
                  </a:cubicBezTo>
                  <a:cubicBezTo>
                    <a:pt x="21" y="12"/>
                    <a:pt x="25" y="11"/>
                    <a:pt x="29" y="10"/>
                  </a:cubicBezTo>
                  <a:cubicBezTo>
                    <a:pt x="34" y="9"/>
                    <a:pt x="39" y="9"/>
                    <a:pt x="44" y="9"/>
                  </a:cubicBezTo>
                  <a:cubicBezTo>
                    <a:pt x="54" y="9"/>
                    <a:pt x="64" y="10"/>
                    <a:pt x="72" y="12"/>
                  </a:cubicBezTo>
                  <a:cubicBezTo>
                    <a:pt x="81" y="14"/>
                    <a:pt x="88" y="18"/>
                    <a:pt x="91" y="21"/>
                  </a:cubicBezTo>
                  <a:cubicBezTo>
                    <a:pt x="95" y="25"/>
                    <a:pt x="97" y="28"/>
                    <a:pt x="97" y="31"/>
                  </a:cubicBezTo>
                  <a:cubicBezTo>
                    <a:pt x="97" y="33"/>
                    <a:pt x="96" y="35"/>
                    <a:pt x="95" y="37"/>
                  </a:cubicBezTo>
                  <a:cubicBezTo>
                    <a:pt x="94" y="39"/>
                    <a:pt x="91" y="41"/>
                    <a:pt x="88" y="43"/>
                  </a:cubicBezTo>
                  <a:cubicBezTo>
                    <a:pt x="82" y="47"/>
                    <a:pt x="74" y="48"/>
                    <a:pt x="69" y="48"/>
                  </a:cubicBezTo>
                  <a:cubicBezTo>
                    <a:pt x="68" y="48"/>
                    <a:pt x="68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7" y="58"/>
                    <a:pt x="68" y="58"/>
                    <a:pt x="69" y="58"/>
                  </a:cubicBezTo>
                  <a:cubicBezTo>
                    <a:pt x="76" y="58"/>
                    <a:pt x="85" y="56"/>
                    <a:pt x="93" y="51"/>
                  </a:cubicBezTo>
                  <a:cubicBezTo>
                    <a:pt x="97" y="49"/>
                    <a:pt x="100" y="46"/>
                    <a:pt x="103" y="42"/>
                  </a:cubicBezTo>
                  <a:cubicBezTo>
                    <a:pt x="105" y="39"/>
                    <a:pt x="106" y="35"/>
                    <a:pt x="106" y="31"/>
                  </a:cubicBezTo>
                  <a:cubicBezTo>
                    <a:pt x="106" y="25"/>
                    <a:pt x="103" y="19"/>
                    <a:pt x="98" y="14"/>
                  </a:cubicBezTo>
                  <a:cubicBezTo>
                    <a:pt x="92" y="9"/>
                    <a:pt x="84" y="6"/>
                    <a:pt x="75" y="3"/>
                  </a:cubicBezTo>
                  <a:cubicBezTo>
                    <a:pt x="65" y="1"/>
                    <a:pt x="54" y="0"/>
                    <a:pt x="44" y="0"/>
                  </a:cubicBezTo>
                  <a:cubicBezTo>
                    <a:pt x="38" y="0"/>
                    <a:pt x="32" y="0"/>
                    <a:pt x="27" y="1"/>
                  </a:cubicBezTo>
                  <a:cubicBezTo>
                    <a:pt x="22" y="2"/>
                    <a:pt x="17" y="4"/>
                    <a:pt x="14" y="6"/>
                  </a:cubicBezTo>
                  <a:cubicBezTo>
                    <a:pt x="9" y="9"/>
                    <a:pt x="6" y="12"/>
                    <a:pt x="4" y="15"/>
                  </a:cubicBezTo>
                  <a:cubicBezTo>
                    <a:pt x="2" y="19"/>
                    <a:pt x="0" y="23"/>
                    <a:pt x="0" y="27"/>
                  </a:cubicBezTo>
                  <a:cubicBezTo>
                    <a:pt x="0" y="31"/>
                    <a:pt x="2" y="35"/>
                    <a:pt x="4" y="38"/>
                  </a:cubicBezTo>
                  <a:cubicBezTo>
                    <a:pt x="6" y="42"/>
                    <a:pt x="10" y="45"/>
                    <a:pt x="14" y="47"/>
                  </a:cubicBezTo>
                  <a:cubicBezTo>
                    <a:pt x="27" y="55"/>
                    <a:pt x="42" y="58"/>
                    <a:pt x="58" y="58"/>
                  </a:cubicBezTo>
                  <a:cubicBezTo>
                    <a:pt x="61" y="58"/>
                    <a:pt x="64" y="58"/>
                    <a:pt x="67" y="58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6" y="58"/>
                    <a:pt x="66" y="58"/>
                    <a:pt x="66" y="58"/>
                  </a:cubicBezTo>
                  <a:lnTo>
                    <a:pt x="67" y="53"/>
                  </a:lnTo>
                  <a:close/>
                </a:path>
              </a:pathLst>
            </a:custGeom>
            <a:solidFill>
              <a:srgbClr val="605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3" name="ïşľïḋé"/>
            <p:cNvSpPr/>
            <p:nvPr/>
          </p:nvSpPr>
          <p:spPr bwMode="auto">
            <a:xfrm>
              <a:off x="7649312" y="4276175"/>
              <a:ext cx="252291" cy="189820"/>
            </a:xfrm>
            <a:custGeom>
              <a:avLst/>
              <a:gdLst>
                <a:gd name="T0" fmla="*/ 243 w 243"/>
                <a:gd name="T1" fmla="*/ 20 h 183"/>
                <a:gd name="T2" fmla="*/ 95 w 243"/>
                <a:gd name="T3" fmla="*/ 116 h 183"/>
                <a:gd name="T4" fmla="*/ 4 w 243"/>
                <a:gd name="T5" fmla="*/ 183 h 183"/>
                <a:gd name="T6" fmla="*/ 11 w 243"/>
                <a:gd name="T7" fmla="*/ 151 h 183"/>
                <a:gd name="T8" fmla="*/ 57 w 243"/>
                <a:gd name="T9" fmla="*/ 90 h 183"/>
                <a:gd name="T10" fmla="*/ 208 w 243"/>
                <a:gd name="T11" fmla="*/ 17 h 183"/>
                <a:gd name="T12" fmla="*/ 229 w 243"/>
                <a:gd name="T13" fmla="*/ 0 h 183"/>
                <a:gd name="T14" fmla="*/ 243 w 243"/>
                <a:gd name="T15" fmla="*/ 2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83">
                  <a:moveTo>
                    <a:pt x="243" y="20"/>
                  </a:moveTo>
                  <a:cubicBezTo>
                    <a:pt x="193" y="51"/>
                    <a:pt x="138" y="73"/>
                    <a:pt x="95" y="116"/>
                  </a:cubicBezTo>
                  <a:cubicBezTo>
                    <a:pt x="68" y="143"/>
                    <a:pt x="37" y="163"/>
                    <a:pt x="4" y="183"/>
                  </a:cubicBezTo>
                  <a:cubicBezTo>
                    <a:pt x="0" y="174"/>
                    <a:pt x="10" y="154"/>
                    <a:pt x="11" y="151"/>
                  </a:cubicBezTo>
                  <a:cubicBezTo>
                    <a:pt x="16" y="123"/>
                    <a:pt x="30" y="104"/>
                    <a:pt x="57" y="90"/>
                  </a:cubicBezTo>
                  <a:cubicBezTo>
                    <a:pt x="74" y="81"/>
                    <a:pt x="170" y="34"/>
                    <a:pt x="208" y="17"/>
                  </a:cubicBezTo>
                  <a:cubicBezTo>
                    <a:pt x="217" y="13"/>
                    <a:pt x="224" y="8"/>
                    <a:pt x="229" y="0"/>
                  </a:cubicBezTo>
                  <a:cubicBezTo>
                    <a:pt x="236" y="5"/>
                    <a:pt x="243" y="13"/>
                    <a:pt x="243" y="20"/>
                  </a:cubicBezTo>
                  <a:close/>
                </a:path>
              </a:pathLst>
            </a:custGeom>
            <a:solidFill>
              <a:srgbClr val="DBB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4" name="íşļîďê"/>
            <p:cNvSpPr/>
            <p:nvPr/>
          </p:nvSpPr>
          <p:spPr bwMode="auto">
            <a:xfrm>
              <a:off x="7649312" y="4323029"/>
              <a:ext cx="155579" cy="142965"/>
            </a:xfrm>
            <a:custGeom>
              <a:avLst/>
              <a:gdLst>
                <a:gd name="T0" fmla="*/ 150 w 150"/>
                <a:gd name="T1" fmla="*/ 0 h 138"/>
                <a:gd name="T2" fmla="*/ 57 w 150"/>
                <a:gd name="T3" fmla="*/ 45 h 138"/>
                <a:gd name="T4" fmla="*/ 11 w 150"/>
                <a:gd name="T5" fmla="*/ 106 h 138"/>
                <a:gd name="T6" fmla="*/ 4 w 150"/>
                <a:gd name="T7" fmla="*/ 138 h 138"/>
                <a:gd name="T8" fmla="*/ 95 w 150"/>
                <a:gd name="T9" fmla="*/ 71 h 138"/>
                <a:gd name="T10" fmla="*/ 107 w 150"/>
                <a:gd name="T11" fmla="*/ 60 h 138"/>
                <a:gd name="T12" fmla="*/ 150 w 150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38">
                  <a:moveTo>
                    <a:pt x="150" y="0"/>
                  </a:moveTo>
                  <a:cubicBezTo>
                    <a:pt x="126" y="11"/>
                    <a:pt x="64" y="41"/>
                    <a:pt x="57" y="45"/>
                  </a:cubicBezTo>
                  <a:cubicBezTo>
                    <a:pt x="30" y="59"/>
                    <a:pt x="16" y="78"/>
                    <a:pt x="11" y="106"/>
                  </a:cubicBezTo>
                  <a:cubicBezTo>
                    <a:pt x="10" y="109"/>
                    <a:pt x="0" y="129"/>
                    <a:pt x="4" y="138"/>
                  </a:cubicBezTo>
                  <a:cubicBezTo>
                    <a:pt x="37" y="118"/>
                    <a:pt x="68" y="98"/>
                    <a:pt x="95" y="71"/>
                  </a:cubicBezTo>
                  <a:cubicBezTo>
                    <a:pt x="99" y="67"/>
                    <a:pt x="103" y="64"/>
                    <a:pt x="107" y="60"/>
                  </a:cubicBezTo>
                  <a:cubicBezTo>
                    <a:pt x="123" y="40"/>
                    <a:pt x="125" y="21"/>
                    <a:pt x="150" y="0"/>
                  </a:cubicBezTo>
                  <a:close/>
                </a:path>
              </a:pathLst>
            </a:custGeom>
            <a:solidFill>
              <a:srgbClr val="FFF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5" name="îśľîḓè"/>
            <p:cNvSpPr/>
            <p:nvPr/>
          </p:nvSpPr>
          <p:spPr bwMode="auto">
            <a:xfrm>
              <a:off x="7509951" y="4484015"/>
              <a:ext cx="182010" cy="224659"/>
            </a:xfrm>
            <a:custGeom>
              <a:avLst/>
              <a:gdLst>
                <a:gd name="T0" fmla="*/ 0 w 175"/>
                <a:gd name="T1" fmla="*/ 213 h 217"/>
                <a:gd name="T2" fmla="*/ 172 w 175"/>
                <a:gd name="T3" fmla="*/ 0 h 217"/>
                <a:gd name="T4" fmla="*/ 175 w 175"/>
                <a:gd name="T5" fmla="*/ 8 h 217"/>
                <a:gd name="T6" fmla="*/ 175 w 175"/>
                <a:gd name="T7" fmla="*/ 23 h 217"/>
                <a:gd name="T8" fmla="*/ 8 w 175"/>
                <a:gd name="T9" fmla="*/ 217 h 217"/>
                <a:gd name="T10" fmla="*/ 0 w 175"/>
                <a:gd name="T11" fmla="*/ 21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17">
                  <a:moveTo>
                    <a:pt x="0" y="213"/>
                  </a:moveTo>
                  <a:cubicBezTo>
                    <a:pt x="1" y="211"/>
                    <a:pt x="80" y="67"/>
                    <a:pt x="172" y="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62" y="102"/>
                    <a:pt x="8" y="217"/>
                  </a:cubicBezTo>
                  <a:lnTo>
                    <a:pt x="0" y="213"/>
                  </a:lnTo>
                  <a:close/>
                </a:path>
              </a:pathLst>
            </a:custGeom>
            <a:solidFill>
              <a:srgbClr val="40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6" name="îṩľíḓé"/>
            <p:cNvSpPr/>
            <p:nvPr/>
          </p:nvSpPr>
          <p:spPr bwMode="auto">
            <a:xfrm>
              <a:off x="7464298" y="4431755"/>
              <a:ext cx="415680" cy="206638"/>
            </a:xfrm>
            <a:custGeom>
              <a:avLst/>
              <a:gdLst>
                <a:gd name="T0" fmla="*/ 190 w 400"/>
                <a:gd name="T1" fmla="*/ 78 h 199"/>
                <a:gd name="T2" fmla="*/ 307 w 400"/>
                <a:gd name="T3" fmla="*/ 21 h 199"/>
                <a:gd name="T4" fmla="*/ 400 w 400"/>
                <a:gd name="T5" fmla="*/ 12 h 199"/>
                <a:gd name="T6" fmla="*/ 393 w 400"/>
                <a:gd name="T7" fmla="*/ 48 h 199"/>
                <a:gd name="T8" fmla="*/ 378 w 400"/>
                <a:gd name="T9" fmla="*/ 47 h 199"/>
                <a:gd name="T10" fmla="*/ 333 w 400"/>
                <a:gd name="T11" fmla="*/ 43 h 199"/>
                <a:gd name="T12" fmla="*/ 315 w 400"/>
                <a:gd name="T13" fmla="*/ 48 h 199"/>
                <a:gd name="T14" fmla="*/ 269 w 400"/>
                <a:gd name="T15" fmla="*/ 66 h 199"/>
                <a:gd name="T16" fmla="*/ 151 w 400"/>
                <a:gd name="T17" fmla="*/ 129 h 199"/>
                <a:gd name="T18" fmla="*/ 135 w 400"/>
                <a:gd name="T19" fmla="*/ 137 h 199"/>
                <a:gd name="T20" fmla="*/ 31 w 400"/>
                <a:gd name="T21" fmla="*/ 185 h 199"/>
                <a:gd name="T22" fmla="*/ 6 w 400"/>
                <a:gd name="T23" fmla="*/ 198 h 199"/>
                <a:gd name="T24" fmla="*/ 0 w 400"/>
                <a:gd name="T25" fmla="*/ 192 h 199"/>
                <a:gd name="T26" fmla="*/ 190 w 400"/>
                <a:gd name="T27" fmla="*/ 7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0" h="199">
                  <a:moveTo>
                    <a:pt x="190" y="78"/>
                  </a:moveTo>
                  <a:cubicBezTo>
                    <a:pt x="229" y="59"/>
                    <a:pt x="268" y="39"/>
                    <a:pt x="307" y="21"/>
                  </a:cubicBezTo>
                  <a:cubicBezTo>
                    <a:pt x="337" y="8"/>
                    <a:pt x="368" y="0"/>
                    <a:pt x="400" y="12"/>
                  </a:cubicBezTo>
                  <a:cubicBezTo>
                    <a:pt x="398" y="24"/>
                    <a:pt x="395" y="36"/>
                    <a:pt x="393" y="48"/>
                  </a:cubicBezTo>
                  <a:cubicBezTo>
                    <a:pt x="388" y="51"/>
                    <a:pt x="383" y="49"/>
                    <a:pt x="378" y="47"/>
                  </a:cubicBezTo>
                  <a:cubicBezTo>
                    <a:pt x="363" y="40"/>
                    <a:pt x="348" y="40"/>
                    <a:pt x="333" y="43"/>
                  </a:cubicBezTo>
                  <a:cubicBezTo>
                    <a:pt x="327" y="45"/>
                    <a:pt x="321" y="47"/>
                    <a:pt x="315" y="48"/>
                  </a:cubicBezTo>
                  <a:cubicBezTo>
                    <a:pt x="299" y="51"/>
                    <a:pt x="284" y="59"/>
                    <a:pt x="269" y="66"/>
                  </a:cubicBezTo>
                  <a:cubicBezTo>
                    <a:pt x="228" y="85"/>
                    <a:pt x="190" y="107"/>
                    <a:pt x="151" y="129"/>
                  </a:cubicBezTo>
                  <a:cubicBezTo>
                    <a:pt x="146" y="132"/>
                    <a:pt x="141" y="135"/>
                    <a:pt x="135" y="137"/>
                  </a:cubicBezTo>
                  <a:cubicBezTo>
                    <a:pt x="100" y="153"/>
                    <a:pt x="65" y="169"/>
                    <a:pt x="31" y="185"/>
                  </a:cubicBezTo>
                  <a:cubicBezTo>
                    <a:pt x="24" y="188"/>
                    <a:pt x="14" y="199"/>
                    <a:pt x="6" y="198"/>
                  </a:cubicBezTo>
                  <a:cubicBezTo>
                    <a:pt x="5" y="196"/>
                    <a:pt x="2" y="194"/>
                    <a:pt x="0" y="192"/>
                  </a:cubicBezTo>
                  <a:cubicBezTo>
                    <a:pt x="28" y="175"/>
                    <a:pt x="165" y="92"/>
                    <a:pt x="190" y="78"/>
                  </a:cubicBezTo>
                  <a:close/>
                </a:path>
              </a:pathLst>
            </a:custGeom>
            <a:solidFill>
              <a:srgbClr val="DC5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7" name="íṧliḑe"/>
            <p:cNvSpPr/>
            <p:nvPr/>
          </p:nvSpPr>
          <p:spPr bwMode="auto">
            <a:xfrm>
              <a:off x="7469704" y="4514049"/>
              <a:ext cx="246285" cy="138760"/>
            </a:xfrm>
            <a:custGeom>
              <a:avLst/>
              <a:gdLst>
                <a:gd name="T0" fmla="*/ 10 w 237"/>
                <a:gd name="T1" fmla="*/ 134 h 134"/>
                <a:gd name="T2" fmla="*/ 0 w 237"/>
                <a:gd name="T3" fmla="*/ 117 h 134"/>
                <a:gd name="T4" fmla="*/ 237 w 237"/>
                <a:gd name="T5" fmla="*/ 0 h 134"/>
                <a:gd name="T6" fmla="*/ 10 w 237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134">
                  <a:moveTo>
                    <a:pt x="10" y="134"/>
                  </a:moveTo>
                  <a:cubicBezTo>
                    <a:pt x="5" y="128"/>
                    <a:pt x="2" y="125"/>
                    <a:pt x="0" y="117"/>
                  </a:cubicBezTo>
                  <a:cubicBezTo>
                    <a:pt x="40" y="94"/>
                    <a:pt x="181" y="16"/>
                    <a:pt x="237" y="0"/>
                  </a:cubicBezTo>
                  <a:cubicBezTo>
                    <a:pt x="200" y="19"/>
                    <a:pt x="38" y="122"/>
                    <a:pt x="10" y="134"/>
                  </a:cubicBezTo>
                  <a:close/>
                </a:path>
              </a:pathLst>
            </a:custGeom>
            <a:solidFill>
              <a:srgbClr val="793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8" name="îṧ1idé"/>
            <p:cNvSpPr/>
            <p:nvPr/>
          </p:nvSpPr>
          <p:spPr bwMode="auto">
            <a:xfrm>
              <a:off x="7365784" y="4610160"/>
              <a:ext cx="169997" cy="258298"/>
            </a:xfrm>
            <a:custGeom>
              <a:avLst/>
              <a:gdLst>
                <a:gd name="T0" fmla="*/ 82 w 164"/>
                <a:gd name="T1" fmla="*/ 62 h 249"/>
                <a:gd name="T2" fmla="*/ 79 w 164"/>
                <a:gd name="T3" fmla="*/ 47 h 249"/>
                <a:gd name="T4" fmla="*/ 68 w 164"/>
                <a:gd name="T5" fmla="*/ 20 h 249"/>
                <a:gd name="T6" fmla="*/ 80 w 164"/>
                <a:gd name="T7" fmla="*/ 1 h 249"/>
                <a:gd name="T8" fmla="*/ 98 w 164"/>
                <a:gd name="T9" fmla="*/ 20 h 249"/>
                <a:gd name="T10" fmla="*/ 131 w 164"/>
                <a:gd name="T11" fmla="*/ 80 h 249"/>
                <a:gd name="T12" fmla="*/ 141 w 164"/>
                <a:gd name="T13" fmla="*/ 133 h 249"/>
                <a:gd name="T14" fmla="*/ 162 w 164"/>
                <a:gd name="T15" fmla="*/ 171 h 249"/>
                <a:gd name="T16" fmla="*/ 161 w 164"/>
                <a:gd name="T17" fmla="*/ 187 h 249"/>
                <a:gd name="T18" fmla="*/ 139 w 164"/>
                <a:gd name="T19" fmla="*/ 223 h 249"/>
                <a:gd name="T20" fmla="*/ 93 w 164"/>
                <a:gd name="T21" fmla="*/ 237 h 249"/>
                <a:gd name="T22" fmla="*/ 2 w 164"/>
                <a:gd name="T23" fmla="*/ 115 h 249"/>
                <a:gd name="T24" fmla="*/ 9 w 164"/>
                <a:gd name="T25" fmla="*/ 94 h 249"/>
                <a:gd name="T26" fmla="*/ 12 w 164"/>
                <a:gd name="T27" fmla="*/ 72 h 249"/>
                <a:gd name="T28" fmla="*/ 22 w 164"/>
                <a:gd name="T29" fmla="*/ 60 h 249"/>
                <a:gd name="T30" fmla="*/ 49 w 164"/>
                <a:gd name="T31" fmla="*/ 48 h 249"/>
                <a:gd name="T32" fmla="*/ 77 w 164"/>
                <a:gd name="T33" fmla="*/ 66 h 249"/>
                <a:gd name="T34" fmla="*/ 82 w 164"/>
                <a:gd name="T35" fmla="*/ 6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249">
                  <a:moveTo>
                    <a:pt x="82" y="62"/>
                  </a:moveTo>
                  <a:cubicBezTo>
                    <a:pt x="81" y="56"/>
                    <a:pt x="80" y="53"/>
                    <a:pt x="79" y="47"/>
                  </a:cubicBezTo>
                  <a:cubicBezTo>
                    <a:pt x="77" y="36"/>
                    <a:pt x="69" y="30"/>
                    <a:pt x="68" y="20"/>
                  </a:cubicBezTo>
                  <a:cubicBezTo>
                    <a:pt x="67" y="10"/>
                    <a:pt x="73" y="0"/>
                    <a:pt x="80" y="1"/>
                  </a:cubicBezTo>
                  <a:cubicBezTo>
                    <a:pt x="87" y="2"/>
                    <a:pt x="90" y="12"/>
                    <a:pt x="98" y="20"/>
                  </a:cubicBezTo>
                  <a:cubicBezTo>
                    <a:pt x="114" y="36"/>
                    <a:pt x="133" y="58"/>
                    <a:pt x="131" y="80"/>
                  </a:cubicBezTo>
                  <a:cubicBezTo>
                    <a:pt x="130" y="98"/>
                    <a:pt x="136" y="116"/>
                    <a:pt x="141" y="133"/>
                  </a:cubicBezTo>
                  <a:cubicBezTo>
                    <a:pt x="146" y="146"/>
                    <a:pt x="156" y="158"/>
                    <a:pt x="162" y="171"/>
                  </a:cubicBezTo>
                  <a:cubicBezTo>
                    <a:pt x="164" y="175"/>
                    <a:pt x="164" y="183"/>
                    <a:pt x="161" y="187"/>
                  </a:cubicBezTo>
                  <a:cubicBezTo>
                    <a:pt x="155" y="200"/>
                    <a:pt x="146" y="211"/>
                    <a:pt x="139" y="223"/>
                  </a:cubicBezTo>
                  <a:cubicBezTo>
                    <a:pt x="128" y="242"/>
                    <a:pt x="112" y="249"/>
                    <a:pt x="93" y="237"/>
                  </a:cubicBezTo>
                  <a:cubicBezTo>
                    <a:pt x="46" y="209"/>
                    <a:pt x="12" y="173"/>
                    <a:pt x="2" y="115"/>
                  </a:cubicBezTo>
                  <a:cubicBezTo>
                    <a:pt x="0" y="102"/>
                    <a:pt x="4" y="104"/>
                    <a:pt x="9" y="94"/>
                  </a:cubicBezTo>
                  <a:cubicBezTo>
                    <a:pt x="12" y="89"/>
                    <a:pt x="10" y="78"/>
                    <a:pt x="12" y="72"/>
                  </a:cubicBezTo>
                  <a:cubicBezTo>
                    <a:pt x="14" y="67"/>
                    <a:pt x="21" y="64"/>
                    <a:pt x="22" y="60"/>
                  </a:cubicBezTo>
                  <a:cubicBezTo>
                    <a:pt x="22" y="41"/>
                    <a:pt x="38" y="42"/>
                    <a:pt x="49" y="48"/>
                  </a:cubicBezTo>
                  <a:cubicBezTo>
                    <a:pt x="60" y="54"/>
                    <a:pt x="65" y="60"/>
                    <a:pt x="77" y="66"/>
                  </a:cubicBezTo>
                  <a:cubicBezTo>
                    <a:pt x="79" y="64"/>
                    <a:pt x="80" y="63"/>
                    <a:pt x="82" y="62"/>
                  </a:cubicBezTo>
                  <a:close/>
                </a:path>
              </a:pathLst>
            </a:custGeom>
            <a:solidFill>
              <a:srgbClr val="F4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9" name="ïṡḻîḑè"/>
            <p:cNvSpPr/>
            <p:nvPr/>
          </p:nvSpPr>
          <p:spPr bwMode="auto">
            <a:xfrm>
              <a:off x="7366385" y="4720087"/>
              <a:ext cx="157382" cy="139962"/>
            </a:xfrm>
            <a:custGeom>
              <a:avLst/>
              <a:gdLst>
                <a:gd name="T0" fmla="*/ 151 w 151"/>
                <a:gd name="T1" fmla="*/ 48 h 135"/>
                <a:gd name="T2" fmla="*/ 140 w 151"/>
                <a:gd name="T3" fmla="*/ 27 h 135"/>
                <a:gd name="T4" fmla="*/ 136 w 151"/>
                <a:gd name="T5" fmla="*/ 14 h 135"/>
                <a:gd name="T6" fmla="*/ 67 w 151"/>
                <a:gd name="T7" fmla="*/ 66 h 135"/>
                <a:gd name="T8" fmla="*/ 1 w 151"/>
                <a:gd name="T9" fmla="*/ 0 h 135"/>
                <a:gd name="T10" fmla="*/ 1 w 151"/>
                <a:gd name="T11" fmla="*/ 9 h 135"/>
                <a:gd name="T12" fmla="*/ 92 w 151"/>
                <a:gd name="T13" fmla="*/ 131 h 135"/>
                <a:gd name="T14" fmla="*/ 101 w 151"/>
                <a:gd name="T15" fmla="*/ 135 h 135"/>
                <a:gd name="T16" fmla="*/ 108 w 151"/>
                <a:gd name="T17" fmla="*/ 133 h 135"/>
                <a:gd name="T18" fmla="*/ 132 w 151"/>
                <a:gd name="T19" fmla="*/ 94 h 135"/>
                <a:gd name="T20" fmla="*/ 151 w 151"/>
                <a:gd name="T21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35">
                  <a:moveTo>
                    <a:pt x="151" y="48"/>
                  </a:moveTo>
                  <a:cubicBezTo>
                    <a:pt x="147" y="41"/>
                    <a:pt x="143" y="34"/>
                    <a:pt x="140" y="27"/>
                  </a:cubicBezTo>
                  <a:cubicBezTo>
                    <a:pt x="139" y="23"/>
                    <a:pt x="138" y="19"/>
                    <a:pt x="136" y="14"/>
                  </a:cubicBezTo>
                  <a:cubicBezTo>
                    <a:pt x="92" y="23"/>
                    <a:pt x="67" y="66"/>
                    <a:pt x="67" y="66"/>
                  </a:cubicBezTo>
                  <a:cubicBezTo>
                    <a:pt x="50" y="63"/>
                    <a:pt x="8" y="32"/>
                    <a:pt x="1" y="0"/>
                  </a:cubicBezTo>
                  <a:cubicBezTo>
                    <a:pt x="0" y="2"/>
                    <a:pt x="0" y="5"/>
                    <a:pt x="1" y="9"/>
                  </a:cubicBezTo>
                  <a:cubicBezTo>
                    <a:pt x="11" y="67"/>
                    <a:pt x="45" y="103"/>
                    <a:pt x="92" y="131"/>
                  </a:cubicBezTo>
                  <a:cubicBezTo>
                    <a:pt x="95" y="133"/>
                    <a:pt x="98" y="135"/>
                    <a:pt x="101" y="135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4"/>
                    <a:pt x="145" y="70"/>
                    <a:pt x="151" y="48"/>
                  </a:cubicBezTo>
                  <a:close/>
                </a:path>
              </a:pathLst>
            </a:custGeom>
            <a:solidFill>
              <a:srgbClr val="F09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0" name="iṥľíḑê"/>
            <p:cNvSpPr/>
            <p:nvPr/>
          </p:nvSpPr>
          <p:spPr bwMode="auto">
            <a:xfrm>
              <a:off x="7436065" y="4465994"/>
              <a:ext cx="461333" cy="536419"/>
            </a:xfrm>
            <a:custGeom>
              <a:avLst/>
              <a:gdLst>
                <a:gd name="T0" fmla="*/ 338 w 444"/>
                <a:gd name="T1" fmla="*/ 11 h 517"/>
                <a:gd name="T2" fmla="*/ 358 w 444"/>
                <a:gd name="T3" fmla="*/ 6 h 517"/>
                <a:gd name="T4" fmla="*/ 436 w 444"/>
                <a:gd name="T5" fmla="*/ 61 h 517"/>
                <a:gd name="T6" fmla="*/ 430 w 444"/>
                <a:gd name="T7" fmla="*/ 152 h 517"/>
                <a:gd name="T8" fmla="*/ 288 w 444"/>
                <a:gd name="T9" fmla="*/ 446 h 517"/>
                <a:gd name="T10" fmla="*/ 249 w 444"/>
                <a:gd name="T11" fmla="*/ 498 h 517"/>
                <a:gd name="T12" fmla="*/ 200 w 444"/>
                <a:gd name="T13" fmla="*/ 512 h 517"/>
                <a:gd name="T14" fmla="*/ 83 w 444"/>
                <a:gd name="T15" fmla="*/ 450 h 517"/>
                <a:gd name="T16" fmla="*/ 38 w 444"/>
                <a:gd name="T17" fmla="*/ 415 h 517"/>
                <a:gd name="T18" fmla="*/ 25 w 444"/>
                <a:gd name="T19" fmla="*/ 403 h 517"/>
                <a:gd name="T20" fmla="*/ 0 w 444"/>
                <a:gd name="T21" fmla="*/ 373 h 517"/>
                <a:gd name="T22" fmla="*/ 0 w 444"/>
                <a:gd name="T23" fmla="*/ 370 h 517"/>
                <a:gd name="T24" fmla="*/ 66 w 444"/>
                <a:gd name="T25" fmla="*/ 262 h 517"/>
                <a:gd name="T26" fmla="*/ 107 w 444"/>
                <a:gd name="T27" fmla="*/ 270 h 517"/>
                <a:gd name="T28" fmla="*/ 165 w 444"/>
                <a:gd name="T29" fmla="*/ 326 h 517"/>
                <a:gd name="T30" fmla="*/ 171 w 444"/>
                <a:gd name="T31" fmla="*/ 338 h 517"/>
                <a:gd name="T32" fmla="*/ 172 w 444"/>
                <a:gd name="T33" fmla="*/ 330 h 517"/>
                <a:gd name="T34" fmla="*/ 230 w 444"/>
                <a:gd name="T35" fmla="*/ 156 h 517"/>
                <a:gd name="T36" fmla="*/ 272 w 444"/>
                <a:gd name="T37" fmla="*/ 71 h 517"/>
                <a:gd name="T38" fmla="*/ 338 w 444"/>
                <a:gd name="T39" fmla="*/ 1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517">
                  <a:moveTo>
                    <a:pt x="338" y="11"/>
                  </a:moveTo>
                  <a:cubicBezTo>
                    <a:pt x="343" y="9"/>
                    <a:pt x="353" y="8"/>
                    <a:pt x="358" y="6"/>
                  </a:cubicBezTo>
                  <a:cubicBezTo>
                    <a:pt x="404" y="0"/>
                    <a:pt x="425" y="16"/>
                    <a:pt x="436" y="61"/>
                  </a:cubicBezTo>
                  <a:cubicBezTo>
                    <a:pt x="444" y="92"/>
                    <a:pt x="439" y="123"/>
                    <a:pt x="430" y="152"/>
                  </a:cubicBezTo>
                  <a:cubicBezTo>
                    <a:pt x="399" y="258"/>
                    <a:pt x="351" y="355"/>
                    <a:pt x="288" y="446"/>
                  </a:cubicBezTo>
                  <a:cubicBezTo>
                    <a:pt x="276" y="463"/>
                    <a:pt x="265" y="483"/>
                    <a:pt x="249" y="498"/>
                  </a:cubicBezTo>
                  <a:cubicBezTo>
                    <a:pt x="235" y="510"/>
                    <a:pt x="220" y="517"/>
                    <a:pt x="200" y="512"/>
                  </a:cubicBezTo>
                  <a:cubicBezTo>
                    <a:pt x="155" y="502"/>
                    <a:pt x="118" y="477"/>
                    <a:pt x="83" y="450"/>
                  </a:cubicBezTo>
                  <a:cubicBezTo>
                    <a:pt x="68" y="438"/>
                    <a:pt x="53" y="426"/>
                    <a:pt x="38" y="415"/>
                  </a:cubicBezTo>
                  <a:cubicBezTo>
                    <a:pt x="34" y="411"/>
                    <a:pt x="29" y="408"/>
                    <a:pt x="25" y="403"/>
                  </a:cubicBezTo>
                  <a:cubicBezTo>
                    <a:pt x="17" y="393"/>
                    <a:pt x="6" y="385"/>
                    <a:pt x="0" y="373"/>
                  </a:cubicBezTo>
                  <a:cubicBezTo>
                    <a:pt x="0" y="372"/>
                    <a:pt x="0" y="371"/>
                    <a:pt x="0" y="370"/>
                  </a:cubicBezTo>
                  <a:cubicBezTo>
                    <a:pt x="6" y="299"/>
                    <a:pt x="64" y="264"/>
                    <a:pt x="66" y="262"/>
                  </a:cubicBezTo>
                  <a:cubicBezTo>
                    <a:pt x="81" y="255"/>
                    <a:pt x="94" y="261"/>
                    <a:pt x="107" y="270"/>
                  </a:cubicBezTo>
                  <a:cubicBezTo>
                    <a:pt x="112" y="273"/>
                    <a:pt x="153" y="307"/>
                    <a:pt x="165" y="326"/>
                  </a:cubicBezTo>
                  <a:cubicBezTo>
                    <a:pt x="169" y="331"/>
                    <a:pt x="171" y="338"/>
                    <a:pt x="171" y="338"/>
                  </a:cubicBezTo>
                  <a:cubicBezTo>
                    <a:pt x="171" y="335"/>
                    <a:pt x="172" y="333"/>
                    <a:pt x="172" y="330"/>
                  </a:cubicBezTo>
                  <a:cubicBezTo>
                    <a:pt x="184" y="270"/>
                    <a:pt x="206" y="212"/>
                    <a:pt x="230" y="156"/>
                  </a:cubicBezTo>
                  <a:cubicBezTo>
                    <a:pt x="242" y="126"/>
                    <a:pt x="255" y="98"/>
                    <a:pt x="272" y="71"/>
                  </a:cubicBezTo>
                  <a:cubicBezTo>
                    <a:pt x="289" y="43"/>
                    <a:pt x="307" y="23"/>
                    <a:pt x="338" y="11"/>
                  </a:cubicBezTo>
                </a:path>
              </a:pathLst>
            </a:custGeom>
            <a:solidFill>
              <a:srgbClr val="F9E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1" name="ïṧļîḓé"/>
            <p:cNvSpPr/>
            <p:nvPr/>
          </p:nvSpPr>
          <p:spPr bwMode="auto">
            <a:xfrm>
              <a:off x="7755034" y="4560303"/>
              <a:ext cx="88302" cy="98514"/>
            </a:xfrm>
            <a:custGeom>
              <a:avLst/>
              <a:gdLst>
                <a:gd name="T0" fmla="*/ 0 w 85"/>
                <a:gd name="T1" fmla="*/ 53 h 95"/>
                <a:gd name="T2" fmla="*/ 48 w 85"/>
                <a:gd name="T3" fmla="*/ 0 h 95"/>
                <a:gd name="T4" fmla="*/ 85 w 85"/>
                <a:gd name="T5" fmla="*/ 41 h 95"/>
                <a:gd name="T6" fmla="*/ 38 w 85"/>
                <a:gd name="T7" fmla="*/ 95 h 95"/>
                <a:gd name="T8" fmla="*/ 0 w 85"/>
                <a:gd name="T9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5">
                  <a:moveTo>
                    <a:pt x="0" y="53"/>
                  </a:moveTo>
                  <a:cubicBezTo>
                    <a:pt x="0" y="25"/>
                    <a:pt x="23" y="0"/>
                    <a:pt x="48" y="0"/>
                  </a:cubicBezTo>
                  <a:cubicBezTo>
                    <a:pt x="70" y="0"/>
                    <a:pt x="85" y="17"/>
                    <a:pt x="85" y="41"/>
                  </a:cubicBezTo>
                  <a:cubicBezTo>
                    <a:pt x="85" y="70"/>
                    <a:pt x="63" y="95"/>
                    <a:pt x="38" y="95"/>
                  </a:cubicBezTo>
                  <a:cubicBezTo>
                    <a:pt x="15" y="95"/>
                    <a:pt x="0" y="78"/>
                    <a:pt x="0" y="53"/>
                  </a:cubicBezTo>
                  <a:close/>
                </a:path>
              </a:pathLst>
            </a:custGeom>
            <a:solidFill>
              <a:srgbClr val="6EA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2" name="îṩ1îḑé"/>
            <p:cNvSpPr/>
            <p:nvPr/>
          </p:nvSpPr>
          <p:spPr bwMode="auto">
            <a:xfrm>
              <a:off x="7747826" y="4553095"/>
              <a:ext cx="103319" cy="112930"/>
            </a:xfrm>
            <a:custGeom>
              <a:avLst/>
              <a:gdLst>
                <a:gd name="T0" fmla="*/ 14 w 99"/>
                <a:gd name="T1" fmla="*/ 60 h 109"/>
                <a:gd name="T2" fmla="*/ 40 w 99"/>
                <a:gd name="T3" fmla="*/ 18 h 109"/>
                <a:gd name="T4" fmla="*/ 55 w 99"/>
                <a:gd name="T5" fmla="*/ 14 h 109"/>
                <a:gd name="T6" fmla="*/ 55 w 99"/>
                <a:gd name="T7" fmla="*/ 14 h 109"/>
                <a:gd name="T8" fmla="*/ 55 w 99"/>
                <a:gd name="T9" fmla="*/ 11 h 109"/>
                <a:gd name="T10" fmla="*/ 55 w 99"/>
                <a:gd name="T11" fmla="*/ 14 h 109"/>
                <a:gd name="T12" fmla="*/ 76 w 99"/>
                <a:gd name="T13" fmla="*/ 24 h 109"/>
                <a:gd name="T14" fmla="*/ 85 w 99"/>
                <a:gd name="T15" fmla="*/ 48 h 109"/>
                <a:gd name="T16" fmla="*/ 85 w 99"/>
                <a:gd name="T17" fmla="*/ 47 h 109"/>
                <a:gd name="T18" fmla="*/ 59 w 99"/>
                <a:gd name="T19" fmla="*/ 91 h 109"/>
                <a:gd name="T20" fmla="*/ 45 w 99"/>
                <a:gd name="T21" fmla="*/ 94 h 109"/>
                <a:gd name="T22" fmla="*/ 45 w 99"/>
                <a:gd name="T23" fmla="*/ 94 h 109"/>
                <a:gd name="T24" fmla="*/ 45 w 99"/>
                <a:gd name="T25" fmla="*/ 99 h 109"/>
                <a:gd name="T26" fmla="*/ 45 w 99"/>
                <a:gd name="T27" fmla="*/ 94 h 109"/>
                <a:gd name="T28" fmla="*/ 14 w 99"/>
                <a:gd name="T29" fmla="*/ 61 h 109"/>
                <a:gd name="T30" fmla="*/ 11 w 99"/>
                <a:gd name="T31" fmla="*/ 61 h 109"/>
                <a:gd name="T32" fmla="*/ 14 w 99"/>
                <a:gd name="T33" fmla="*/ 61 h 109"/>
                <a:gd name="T34" fmla="*/ 14 w 99"/>
                <a:gd name="T35" fmla="*/ 61 h 109"/>
                <a:gd name="T36" fmla="*/ 14 w 99"/>
                <a:gd name="T37" fmla="*/ 60 h 109"/>
                <a:gd name="T38" fmla="*/ 0 w 99"/>
                <a:gd name="T39" fmla="*/ 60 h 109"/>
                <a:gd name="T40" fmla="*/ 12 w 99"/>
                <a:gd name="T41" fmla="*/ 95 h 109"/>
                <a:gd name="T42" fmla="*/ 45 w 99"/>
                <a:gd name="T43" fmla="*/ 104 h 109"/>
                <a:gd name="T44" fmla="*/ 45 w 99"/>
                <a:gd name="T45" fmla="*/ 109 h 109"/>
                <a:gd name="T46" fmla="*/ 45 w 99"/>
                <a:gd name="T47" fmla="*/ 109 h 109"/>
                <a:gd name="T48" fmla="*/ 45 w 99"/>
                <a:gd name="T49" fmla="*/ 109 h 109"/>
                <a:gd name="T50" fmla="*/ 66 w 99"/>
                <a:gd name="T51" fmla="*/ 104 h 109"/>
                <a:gd name="T52" fmla="*/ 99 w 99"/>
                <a:gd name="T53" fmla="*/ 48 h 109"/>
                <a:gd name="T54" fmla="*/ 99 w 99"/>
                <a:gd name="T55" fmla="*/ 48 h 109"/>
                <a:gd name="T56" fmla="*/ 87 w 99"/>
                <a:gd name="T57" fmla="*/ 13 h 109"/>
                <a:gd name="T58" fmla="*/ 55 w 99"/>
                <a:gd name="T59" fmla="*/ 7 h 109"/>
                <a:gd name="T60" fmla="*/ 55 w 99"/>
                <a:gd name="T61" fmla="*/ 0 h 109"/>
                <a:gd name="T62" fmla="*/ 9 w 99"/>
                <a:gd name="T63" fmla="*/ 27 h 109"/>
                <a:gd name="T64" fmla="*/ 7 w 99"/>
                <a:gd name="T65" fmla="*/ 60 h 109"/>
                <a:gd name="T66" fmla="*/ 7 w 99"/>
                <a:gd name="T6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109">
                  <a:moveTo>
                    <a:pt x="7" y="60"/>
                  </a:moveTo>
                  <a:cubicBezTo>
                    <a:pt x="14" y="60"/>
                    <a:pt x="14" y="60"/>
                    <a:pt x="14" y="60"/>
                  </a:cubicBezTo>
                  <a:cubicBezTo>
                    <a:pt x="15" y="48"/>
                    <a:pt x="19" y="37"/>
                    <a:pt x="27" y="28"/>
                  </a:cubicBezTo>
                  <a:cubicBezTo>
                    <a:pt x="31" y="24"/>
                    <a:pt x="35" y="20"/>
                    <a:pt x="40" y="18"/>
                  </a:cubicBezTo>
                  <a:cubicBezTo>
                    <a:pt x="45" y="16"/>
                    <a:pt x="50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64" y="15"/>
                    <a:pt x="71" y="18"/>
                    <a:pt x="76" y="24"/>
                  </a:cubicBezTo>
                  <a:cubicBezTo>
                    <a:pt x="81" y="29"/>
                    <a:pt x="85" y="37"/>
                    <a:pt x="85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60"/>
                    <a:pt x="80" y="72"/>
                    <a:pt x="72" y="81"/>
                  </a:cubicBezTo>
                  <a:cubicBezTo>
                    <a:pt x="68" y="85"/>
                    <a:pt x="64" y="88"/>
                    <a:pt x="59" y="91"/>
                  </a:cubicBezTo>
                  <a:cubicBezTo>
                    <a:pt x="55" y="93"/>
                    <a:pt x="50" y="94"/>
                    <a:pt x="4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35" y="94"/>
                    <a:pt x="28" y="91"/>
                    <a:pt x="23" y="85"/>
                  </a:cubicBezTo>
                  <a:cubicBezTo>
                    <a:pt x="18" y="80"/>
                    <a:pt x="15" y="7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74"/>
                    <a:pt x="4" y="87"/>
                    <a:pt x="12" y="95"/>
                  </a:cubicBezTo>
                  <a:cubicBezTo>
                    <a:pt x="20" y="104"/>
                    <a:pt x="32" y="109"/>
                    <a:pt x="45" y="10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52" y="109"/>
                    <a:pt x="59" y="107"/>
                    <a:pt x="66" y="104"/>
                  </a:cubicBezTo>
                  <a:cubicBezTo>
                    <a:pt x="76" y="99"/>
                    <a:pt x="84" y="91"/>
                    <a:pt x="90" y="81"/>
                  </a:cubicBezTo>
                  <a:cubicBezTo>
                    <a:pt x="96" y="71"/>
                    <a:pt x="99" y="60"/>
                    <a:pt x="99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9" y="34"/>
                    <a:pt x="95" y="22"/>
                    <a:pt x="87" y="13"/>
                  </a:cubicBezTo>
                  <a:cubicBezTo>
                    <a:pt x="79" y="5"/>
                    <a:pt x="68" y="0"/>
                    <a:pt x="55" y="0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7" y="0"/>
                    <a:pt x="40" y="2"/>
                    <a:pt x="33" y="5"/>
                  </a:cubicBezTo>
                  <a:cubicBezTo>
                    <a:pt x="24" y="10"/>
                    <a:pt x="15" y="18"/>
                    <a:pt x="9" y="27"/>
                  </a:cubicBezTo>
                  <a:cubicBezTo>
                    <a:pt x="3" y="37"/>
                    <a:pt x="0" y="48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7" y="60"/>
                  </a:lnTo>
                  <a:close/>
                </a:path>
              </a:pathLst>
            </a:custGeom>
            <a:solidFill>
              <a:srgbClr val="556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3" name="íślíďe"/>
            <p:cNvSpPr/>
            <p:nvPr/>
          </p:nvSpPr>
          <p:spPr bwMode="auto">
            <a:xfrm>
              <a:off x="7603659" y="4791570"/>
              <a:ext cx="120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677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4" name="îṥ1ïḑè"/>
            <p:cNvSpPr/>
            <p:nvPr/>
          </p:nvSpPr>
          <p:spPr bwMode="auto">
            <a:xfrm>
              <a:off x="7603659" y="4791570"/>
              <a:ext cx="11414" cy="24028"/>
            </a:xfrm>
            <a:custGeom>
              <a:avLst/>
              <a:gdLst>
                <a:gd name="T0" fmla="*/ 0 w 11"/>
                <a:gd name="T1" fmla="*/ 0 h 23"/>
                <a:gd name="T2" fmla="*/ 0 w 11"/>
                <a:gd name="T3" fmla="*/ 6 h 23"/>
                <a:gd name="T4" fmla="*/ 4 w 11"/>
                <a:gd name="T5" fmla="*/ 12 h 23"/>
                <a:gd name="T6" fmla="*/ 10 w 11"/>
                <a:gd name="T7" fmla="*/ 23 h 23"/>
                <a:gd name="T8" fmla="*/ 11 w 11"/>
                <a:gd name="T9" fmla="*/ 17 h 23"/>
                <a:gd name="T10" fmla="*/ 1 w 11"/>
                <a:gd name="T11" fmla="*/ 0 h 23"/>
                <a:gd name="T12" fmla="*/ 0 w 1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2" y="8"/>
                    <a:pt x="3" y="10"/>
                    <a:pt x="4" y="12"/>
                  </a:cubicBezTo>
                  <a:cubicBezTo>
                    <a:pt x="8" y="16"/>
                    <a:pt x="9" y="22"/>
                    <a:pt x="10" y="23"/>
                  </a:cubicBezTo>
                  <a:cubicBezTo>
                    <a:pt x="10" y="21"/>
                    <a:pt x="10" y="19"/>
                    <a:pt x="11" y="17"/>
                  </a:cubicBezTo>
                  <a:cubicBezTo>
                    <a:pt x="6" y="13"/>
                    <a:pt x="5" y="4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4B5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5" name="îšḻïḋe"/>
            <p:cNvSpPr/>
            <p:nvPr/>
          </p:nvSpPr>
          <p:spPr bwMode="auto">
            <a:xfrm>
              <a:off x="7602457" y="4798178"/>
              <a:ext cx="11414" cy="45653"/>
            </a:xfrm>
            <a:custGeom>
              <a:avLst/>
              <a:gdLst>
                <a:gd name="T0" fmla="*/ 1 w 11"/>
                <a:gd name="T1" fmla="*/ 0 h 44"/>
                <a:gd name="T2" fmla="*/ 7 w 11"/>
                <a:gd name="T3" fmla="*/ 44 h 44"/>
                <a:gd name="T4" fmla="*/ 11 w 11"/>
                <a:gd name="T5" fmla="*/ 17 h 44"/>
                <a:gd name="T6" fmla="*/ 5 w 11"/>
                <a:gd name="T7" fmla="*/ 6 h 44"/>
                <a:gd name="T8" fmla="*/ 1 w 11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4">
                  <a:moveTo>
                    <a:pt x="1" y="0"/>
                  </a:moveTo>
                  <a:cubicBezTo>
                    <a:pt x="0" y="13"/>
                    <a:pt x="1" y="29"/>
                    <a:pt x="7" y="44"/>
                  </a:cubicBezTo>
                  <a:cubicBezTo>
                    <a:pt x="8" y="33"/>
                    <a:pt x="9" y="25"/>
                    <a:pt x="11" y="17"/>
                  </a:cubicBezTo>
                  <a:cubicBezTo>
                    <a:pt x="10" y="16"/>
                    <a:pt x="9" y="10"/>
                    <a:pt x="5" y="6"/>
                  </a:cubicBezTo>
                  <a:cubicBezTo>
                    <a:pt x="4" y="4"/>
                    <a:pt x="3" y="2"/>
                    <a:pt x="1" y="0"/>
                  </a:cubicBezTo>
                </a:path>
              </a:pathLst>
            </a:custGeom>
            <a:solidFill>
              <a:srgbClr val="DBB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6" name="íšlíḋê"/>
            <p:cNvSpPr/>
            <p:nvPr/>
          </p:nvSpPr>
          <p:spPr bwMode="auto">
            <a:xfrm>
              <a:off x="7475711" y="4458786"/>
              <a:ext cx="444514" cy="593485"/>
            </a:xfrm>
            <a:custGeom>
              <a:avLst/>
              <a:gdLst>
                <a:gd name="T0" fmla="*/ 75 w 428"/>
                <a:gd name="T1" fmla="*/ 489 h 572"/>
                <a:gd name="T2" fmla="*/ 0 w 428"/>
                <a:gd name="T3" fmla="*/ 417 h 572"/>
                <a:gd name="T4" fmla="*/ 62 w 428"/>
                <a:gd name="T5" fmla="*/ 465 h 572"/>
                <a:gd name="T6" fmla="*/ 167 w 428"/>
                <a:gd name="T7" fmla="*/ 515 h 572"/>
                <a:gd name="T8" fmla="*/ 205 w 428"/>
                <a:gd name="T9" fmla="*/ 503 h 572"/>
                <a:gd name="T10" fmla="*/ 270 w 428"/>
                <a:gd name="T11" fmla="*/ 414 h 572"/>
                <a:gd name="T12" fmla="*/ 391 w 428"/>
                <a:gd name="T13" fmla="*/ 145 h 572"/>
                <a:gd name="T14" fmla="*/ 392 w 428"/>
                <a:gd name="T15" fmla="*/ 61 h 572"/>
                <a:gd name="T16" fmla="*/ 297 w 428"/>
                <a:gd name="T17" fmla="*/ 18 h 572"/>
                <a:gd name="T18" fmla="*/ 382 w 428"/>
                <a:gd name="T19" fmla="*/ 21 h 572"/>
                <a:gd name="T20" fmla="*/ 424 w 428"/>
                <a:gd name="T21" fmla="*/ 134 h 572"/>
                <a:gd name="T22" fmla="*/ 413 w 428"/>
                <a:gd name="T23" fmla="*/ 221 h 572"/>
                <a:gd name="T24" fmla="*/ 275 w 428"/>
                <a:gd name="T25" fmla="*/ 516 h 572"/>
                <a:gd name="T26" fmla="*/ 226 w 428"/>
                <a:gd name="T27" fmla="*/ 556 h 572"/>
                <a:gd name="T28" fmla="*/ 155 w 428"/>
                <a:gd name="T29" fmla="*/ 554 h 572"/>
                <a:gd name="T30" fmla="*/ 123 w 428"/>
                <a:gd name="T31" fmla="*/ 528 h 572"/>
                <a:gd name="T32" fmla="*/ 75 w 428"/>
                <a:gd name="T33" fmla="*/ 48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572">
                  <a:moveTo>
                    <a:pt x="75" y="489"/>
                  </a:moveTo>
                  <a:cubicBezTo>
                    <a:pt x="50" y="465"/>
                    <a:pt x="21" y="445"/>
                    <a:pt x="0" y="417"/>
                  </a:cubicBezTo>
                  <a:cubicBezTo>
                    <a:pt x="23" y="430"/>
                    <a:pt x="41" y="450"/>
                    <a:pt x="62" y="465"/>
                  </a:cubicBezTo>
                  <a:cubicBezTo>
                    <a:pt x="95" y="486"/>
                    <a:pt x="127" y="507"/>
                    <a:pt x="167" y="515"/>
                  </a:cubicBezTo>
                  <a:cubicBezTo>
                    <a:pt x="183" y="518"/>
                    <a:pt x="194" y="513"/>
                    <a:pt x="205" y="503"/>
                  </a:cubicBezTo>
                  <a:cubicBezTo>
                    <a:pt x="233" y="478"/>
                    <a:pt x="251" y="445"/>
                    <a:pt x="270" y="414"/>
                  </a:cubicBezTo>
                  <a:cubicBezTo>
                    <a:pt x="322" y="330"/>
                    <a:pt x="365" y="242"/>
                    <a:pt x="391" y="145"/>
                  </a:cubicBezTo>
                  <a:cubicBezTo>
                    <a:pt x="398" y="117"/>
                    <a:pt x="400" y="90"/>
                    <a:pt x="392" y="61"/>
                  </a:cubicBezTo>
                  <a:cubicBezTo>
                    <a:pt x="383" y="27"/>
                    <a:pt x="362" y="0"/>
                    <a:pt x="297" y="18"/>
                  </a:cubicBezTo>
                  <a:cubicBezTo>
                    <a:pt x="348" y="3"/>
                    <a:pt x="362" y="13"/>
                    <a:pt x="382" y="21"/>
                  </a:cubicBezTo>
                  <a:cubicBezTo>
                    <a:pt x="408" y="55"/>
                    <a:pt x="421" y="93"/>
                    <a:pt x="424" y="134"/>
                  </a:cubicBezTo>
                  <a:cubicBezTo>
                    <a:pt x="428" y="164"/>
                    <a:pt x="421" y="193"/>
                    <a:pt x="413" y="221"/>
                  </a:cubicBezTo>
                  <a:cubicBezTo>
                    <a:pt x="383" y="326"/>
                    <a:pt x="339" y="426"/>
                    <a:pt x="275" y="516"/>
                  </a:cubicBezTo>
                  <a:cubicBezTo>
                    <a:pt x="259" y="530"/>
                    <a:pt x="245" y="546"/>
                    <a:pt x="226" y="556"/>
                  </a:cubicBezTo>
                  <a:cubicBezTo>
                    <a:pt x="203" y="569"/>
                    <a:pt x="179" y="572"/>
                    <a:pt x="155" y="554"/>
                  </a:cubicBezTo>
                  <a:cubicBezTo>
                    <a:pt x="144" y="546"/>
                    <a:pt x="133" y="538"/>
                    <a:pt x="123" y="528"/>
                  </a:cubicBezTo>
                  <a:cubicBezTo>
                    <a:pt x="108" y="514"/>
                    <a:pt x="92" y="501"/>
                    <a:pt x="75" y="489"/>
                  </a:cubicBezTo>
                  <a:close/>
                </a:path>
              </a:pathLst>
            </a:custGeom>
            <a:solidFill>
              <a:srgbClr val="DBB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7" name="îş1îḍé"/>
            <p:cNvSpPr/>
            <p:nvPr/>
          </p:nvSpPr>
          <p:spPr bwMode="auto">
            <a:xfrm>
              <a:off x="7606662" y="4371685"/>
              <a:ext cx="303351" cy="173000"/>
            </a:xfrm>
            <a:custGeom>
              <a:avLst/>
              <a:gdLst>
                <a:gd name="T0" fmla="*/ 22 w 292"/>
                <a:gd name="T1" fmla="*/ 131 h 167"/>
                <a:gd name="T2" fmla="*/ 24 w 292"/>
                <a:gd name="T3" fmla="*/ 153 h 167"/>
                <a:gd name="T4" fmla="*/ 203 w 292"/>
                <a:gd name="T5" fmla="*/ 49 h 167"/>
                <a:gd name="T6" fmla="*/ 240 w 292"/>
                <a:gd name="T7" fmla="*/ 0 h 167"/>
                <a:gd name="T8" fmla="*/ 167 w 292"/>
                <a:gd name="T9" fmla="*/ 29 h 167"/>
                <a:gd name="T10" fmla="*/ 22 w 292"/>
                <a:gd name="T11" fmla="*/ 13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67">
                  <a:moveTo>
                    <a:pt x="22" y="131"/>
                  </a:moveTo>
                  <a:cubicBezTo>
                    <a:pt x="18" y="156"/>
                    <a:pt x="0" y="167"/>
                    <a:pt x="24" y="153"/>
                  </a:cubicBezTo>
                  <a:cubicBezTo>
                    <a:pt x="47" y="140"/>
                    <a:pt x="114" y="89"/>
                    <a:pt x="203" y="49"/>
                  </a:cubicBezTo>
                  <a:cubicBezTo>
                    <a:pt x="292" y="8"/>
                    <a:pt x="240" y="0"/>
                    <a:pt x="240" y="0"/>
                  </a:cubicBezTo>
                  <a:cubicBezTo>
                    <a:pt x="167" y="29"/>
                    <a:pt x="167" y="29"/>
                    <a:pt x="167" y="29"/>
                  </a:cubicBezTo>
                  <a:lnTo>
                    <a:pt x="22" y="131"/>
                  </a:lnTo>
                  <a:close/>
                </a:path>
              </a:pathLst>
            </a:custGeom>
            <a:solidFill>
              <a:srgbClr val="677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8" name="íṡḻíḍè"/>
            <p:cNvSpPr/>
            <p:nvPr/>
          </p:nvSpPr>
          <p:spPr bwMode="auto">
            <a:xfrm>
              <a:off x="7773655" y="4596945"/>
              <a:ext cx="49257" cy="31236"/>
            </a:xfrm>
            <a:custGeom>
              <a:avLst/>
              <a:gdLst>
                <a:gd name="T0" fmla="*/ 71 w 82"/>
                <a:gd name="T1" fmla="*/ 52 h 52"/>
                <a:gd name="T2" fmla="*/ 0 w 82"/>
                <a:gd name="T3" fmla="*/ 24 h 52"/>
                <a:gd name="T4" fmla="*/ 11 w 82"/>
                <a:gd name="T5" fmla="*/ 0 h 52"/>
                <a:gd name="T6" fmla="*/ 82 w 82"/>
                <a:gd name="T7" fmla="*/ 27 h 52"/>
                <a:gd name="T8" fmla="*/ 71 w 8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2">
                  <a:moveTo>
                    <a:pt x="71" y="52"/>
                  </a:moveTo>
                  <a:lnTo>
                    <a:pt x="0" y="24"/>
                  </a:lnTo>
                  <a:lnTo>
                    <a:pt x="11" y="0"/>
                  </a:lnTo>
                  <a:lnTo>
                    <a:pt x="82" y="27"/>
                  </a:lnTo>
                  <a:lnTo>
                    <a:pt x="71" y="52"/>
                  </a:lnTo>
                  <a:close/>
                </a:path>
              </a:pathLst>
            </a:custGeom>
            <a:solidFill>
              <a:srgbClr val="F0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86" name="群組 3085"/>
          <p:cNvGrpSpPr/>
          <p:nvPr/>
        </p:nvGrpSpPr>
        <p:grpSpPr>
          <a:xfrm>
            <a:off x="3561669" y="3804798"/>
            <a:ext cx="2069768" cy="2709428"/>
            <a:chOff x="3509003" y="3692337"/>
            <a:chExt cx="2069768" cy="2709428"/>
          </a:xfrm>
        </p:grpSpPr>
        <p:grpSp>
          <p:nvGrpSpPr>
            <p:cNvPr id="21" name="群組 20"/>
            <p:cNvGrpSpPr>
              <a:grpSpLocks noChangeAspect="1"/>
            </p:cNvGrpSpPr>
            <p:nvPr/>
          </p:nvGrpSpPr>
          <p:grpSpPr>
            <a:xfrm flipH="1">
              <a:off x="3509003" y="3692337"/>
              <a:ext cx="812892" cy="2599200"/>
              <a:chOff x="5079939" y="3717302"/>
              <a:chExt cx="900852" cy="288044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3" name="íṣḷiďé"/>
              <p:cNvSpPr/>
              <p:nvPr/>
            </p:nvSpPr>
            <p:spPr bwMode="auto">
              <a:xfrm flipH="1">
                <a:off x="5443374" y="3833004"/>
                <a:ext cx="456878" cy="213797"/>
              </a:xfrm>
              <a:custGeom>
                <a:avLst/>
                <a:gdLst>
                  <a:gd name="T0" fmla="*/ 33 w 341"/>
                  <a:gd name="T1" fmla="*/ 71 h 160"/>
                  <a:gd name="T2" fmla="*/ 4 w 341"/>
                  <a:gd name="T3" fmla="*/ 140 h 160"/>
                  <a:gd name="T4" fmla="*/ 164 w 341"/>
                  <a:gd name="T5" fmla="*/ 148 h 160"/>
                  <a:gd name="T6" fmla="*/ 315 w 341"/>
                  <a:gd name="T7" fmla="*/ 39 h 160"/>
                  <a:gd name="T8" fmla="*/ 33 w 341"/>
                  <a:gd name="T9" fmla="*/ 7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160">
                    <a:moveTo>
                      <a:pt x="33" y="71"/>
                    </a:moveTo>
                    <a:cubicBezTo>
                      <a:pt x="12" y="98"/>
                      <a:pt x="0" y="123"/>
                      <a:pt x="4" y="140"/>
                    </a:cubicBezTo>
                    <a:cubicBezTo>
                      <a:pt x="10" y="160"/>
                      <a:pt x="40" y="155"/>
                      <a:pt x="164" y="148"/>
                    </a:cubicBezTo>
                    <a:cubicBezTo>
                      <a:pt x="288" y="142"/>
                      <a:pt x="341" y="103"/>
                      <a:pt x="315" y="39"/>
                    </a:cubicBezTo>
                    <a:cubicBezTo>
                      <a:pt x="300" y="0"/>
                      <a:pt x="33" y="71"/>
                      <a:pt x="33" y="71"/>
                    </a:cubicBezTo>
                  </a:path>
                </a:pathLst>
              </a:custGeom>
              <a:solidFill>
                <a:srgbClr val="EAA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4" name="iSḻïḋê"/>
              <p:cNvSpPr/>
              <p:nvPr/>
            </p:nvSpPr>
            <p:spPr bwMode="auto">
              <a:xfrm flipH="1">
                <a:off x="5466794" y="6313663"/>
                <a:ext cx="168401" cy="187439"/>
              </a:xfrm>
              <a:custGeom>
                <a:avLst/>
                <a:gdLst>
                  <a:gd name="T0" fmla="*/ 3 w 126"/>
                  <a:gd name="T1" fmla="*/ 88 h 140"/>
                  <a:gd name="T2" fmla="*/ 6 w 126"/>
                  <a:gd name="T3" fmla="*/ 104 h 140"/>
                  <a:gd name="T4" fmla="*/ 115 w 126"/>
                  <a:gd name="T5" fmla="*/ 129 h 140"/>
                  <a:gd name="T6" fmla="*/ 125 w 126"/>
                  <a:gd name="T7" fmla="*/ 25 h 140"/>
                  <a:gd name="T8" fmla="*/ 50 w 126"/>
                  <a:gd name="T9" fmla="*/ 14 h 140"/>
                  <a:gd name="T10" fmla="*/ 22 w 126"/>
                  <a:gd name="T11" fmla="*/ 3 h 140"/>
                  <a:gd name="T12" fmla="*/ 3 w 126"/>
                  <a:gd name="T13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40">
                    <a:moveTo>
                      <a:pt x="3" y="88"/>
                    </a:moveTo>
                    <a:cubicBezTo>
                      <a:pt x="0" y="97"/>
                      <a:pt x="5" y="102"/>
                      <a:pt x="6" y="104"/>
                    </a:cubicBezTo>
                    <a:cubicBezTo>
                      <a:pt x="13" y="140"/>
                      <a:pt x="111" y="133"/>
                      <a:pt x="115" y="129"/>
                    </a:cubicBezTo>
                    <a:cubicBezTo>
                      <a:pt x="119" y="126"/>
                      <a:pt x="126" y="29"/>
                      <a:pt x="125" y="25"/>
                    </a:cubicBezTo>
                    <a:cubicBezTo>
                      <a:pt x="124" y="20"/>
                      <a:pt x="60" y="15"/>
                      <a:pt x="50" y="14"/>
                    </a:cubicBezTo>
                    <a:cubicBezTo>
                      <a:pt x="41" y="13"/>
                      <a:pt x="18" y="0"/>
                      <a:pt x="22" y="3"/>
                    </a:cubicBezTo>
                    <a:cubicBezTo>
                      <a:pt x="24" y="4"/>
                      <a:pt x="6" y="79"/>
                      <a:pt x="3" y="88"/>
                    </a:cubicBezTo>
                    <a:close/>
                  </a:path>
                </a:pathLst>
              </a:custGeom>
              <a:solidFill>
                <a:srgbClr val="403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5" name="íśliḑe"/>
              <p:cNvSpPr/>
              <p:nvPr/>
            </p:nvSpPr>
            <p:spPr bwMode="auto">
              <a:xfrm flipH="1">
                <a:off x="5283749" y="6419098"/>
                <a:ext cx="361696" cy="178653"/>
              </a:xfrm>
              <a:custGeom>
                <a:avLst/>
                <a:gdLst>
                  <a:gd name="T0" fmla="*/ 10 w 270"/>
                  <a:gd name="T1" fmla="*/ 25 h 134"/>
                  <a:gd name="T2" fmla="*/ 42 w 270"/>
                  <a:gd name="T3" fmla="*/ 44 h 134"/>
                  <a:gd name="T4" fmla="*/ 95 w 270"/>
                  <a:gd name="T5" fmla="*/ 3 h 134"/>
                  <a:gd name="T6" fmla="*/ 150 w 270"/>
                  <a:gd name="T7" fmla="*/ 0 h 134"/>
                  <a:gd name="T8" fmla="*/ 158 w 270"/>
                  <a:gd name="T9" fmla="*/ 31 h 134"/>
                  <a:gd name="T10" fmla="*/ 201 w 270"/>
                  <a:gd name="T11" fmla="*/ 79 h 134"/>
                  <a:gd name="T12" fmla="*/ 265 w 270"/>
                  <a:gd name="T13" fmla="*/ 80 h 134"/>
                  <a:gd name="T14" fmla="*/ 250 w 270"/>
                  <a:gd name="T15" fmla="*/ 132 h 134"/>
                  <a:gd name="T16" fmla="*/ 176 w 270"/>
                  <a:gd name="T17" fmla="*/ 134 h 134"/>
                  <a:gd name="T18" fmla="*/ 74 w 270"/>
                  <a:gd name="T19" fmla="*/ 115 h 134"/>
                  <a:gd name="T20" fmla="*/ 0 w 270"/>
                  <a:gd name="T21" fmla="*/ 117 h 134"/>
                  <a:gd name="T22" fmla="*/ 10 w 270"/>
                  <a:gd name="T23" fmla="*/ 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134">
                    <a:moveTo>
                      <a:pt x="10" y="25"/>
                    </a:moveTo>
                    <a:cubicBezTo>
                      <a:pt x="10" y="25"/>
                      <a:pt x="6" y="45"/>
                      <a:pt x="42" y="44"/>
                    </a:cubicBezTo>
                    <a:cubicBezTo>
                      <a:pt x="76" y="43"/>
                      <a:pt x="95" y="3"/>
                      <a:pt x="95" y="3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4" y="25"/>
                      <a:pt x="158" y="31"/>
                    </a:cubicBezTo>
                    <a:cubicBezTo>
                      <a:pt x="170" y="47"/>
                      <a:pt x="201" y="79"/>
                      <a:pt x="201" y="79"/>
                    </a:cubicBezTo>
                    <a:cubicBezTo>
                      <a:pt x="265" y="80"/>
                      <a:pt x="265" y="80"/>
                      <a:pt x="265" y="80"/>
                    </a:cubicBezTo>
                    <a:cubicBezTo>
                      <a:pt x="265" y="80"/>
                      <a:pt x="270" y="132"/>
                      <a:pt x="250" y="132"/>
                    </a:cubicBezTo>
                    <a:cubicBezTo>
                      <a:pt x="231" y="133"/>
                      <a:pt x="192" y="133"/>
                      <a:pt x="176" y="134"/>
                    </a:cubicBezTo>
                    <a:cubicBezTo>
                      <a:pt x="160" y="134"/>
                      <a:pt x="74" y="115"/>
                      <a:pt x="74" y="115"/>
                    </a:cubicBezTo>
                    <a:cubicBezTo>
                      <a:pt x="74" y="115"/>
                      <a:pt x="0" y="118"/>
                      <a:pt x="0" y="117"/>
                    </a:cubicBezTo>
                    <a:cubicBezTo>
                      <a:pt x="0" y="47"/>
                      <a:pt x="10" y="25"/>
                      <a:pt x="10" y="25"/>
                    </a:cubicBezTo>
                    <a:close/>
                  </a:path>
                </a:pathLst>
              </a:custGeom>
              <a:solidFill>
                <a:srgbClr val="4F3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6" name="is1íḍe"/>
              <p:cNvSpPr/>
              <p:nvPr/>
            </p:nvSpPr>
            <p:spPr bwMode="auto">
              <a:xfrm flipH="1">
                <a:off x="5497544" y="6556749"/>
                <a:ext cx="150829" cy="35144"/>
              </a:xfrm>
              <a:custGeom>
                <a:avLst/>
                <a:gdLst>
                  <a:gd name="T0" fmla="*/ 1 w 103"/>
                  <a:gd name="T1" fmla="*/ 24 h 24"/>
                  <a:gd name="T2" fmla="*/ 102 w 103"/>
                  <a:gd name="T3" fmla="*/ 24 h 24"/>
                  <a:gd name="T4" fmla="*/ 103 w 103"/>
                  <a:gd name="T5" fmla="*/ 10 h 24"/>
                  <a:gd name="T6" fmla="*/ 58 w 103"/>
                  <a:gd name="T7" fmla="*/ 0 h 24"/>
                  <a:gd name="T8" fmla="*/ 0 w 103"/>
                  <a:gd name="T9" fmla="*/ 0 h 24"/>
                  <a:gd name="T10" fmla="*/ 1 w 103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4">
                    <a:moveTo>
                      <a:pt x="1" y="24"/>
                    </a:moveTo>
                    <a:lnTo>
                      <a:pt x="102" y="24"/>
                    </a:lnTo>
                    <a:lnTo>
                      <a:pt x="103" y="1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4F3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7" name="iSļïḍe"/>
              <p:cNvSpPr/>
              <p:nvPr/>
            </p:nvSpPr>
            <p:spPr bwMode="auto">
              <a:xfrm flipH="1">
                <a:off x="5280820" y="6400062"/>
                <a:ext cx="367553" cy="180118"/>
              </a:xfrm>
              <a:custGeom>
                <a:avLst/>
                <a:gdLst>
                  <a:gd name="T0" fmla="*/ 274 w 274"/>
                  <a:gd name="T1" fmla="*/ 105 h 135"/>
                  <a:gd name="T2" fmla="*/ 272 w 274"/>
                  <a:gd name="T3" fmla="*/ 117 h 135"/>
                  <a:gd name="T4" fmla="*/ 271 w 274"/>
                  <a:gd name="T5" fmla="*/ 119 h 135"/>
                  <a:gd name="T6" fmla="*/ 270 w 274"/>
                  <a:gd name="T7" fmla="*/ 121 h 135"/>
                  <a:gd name="T8" fmla="*/ 269 w 274"/>
                  <a:gd name="T9" fmla="*/ 124 h 135"/>
                  <a:gd name="T10" fmla="*/ 268 w 274"/>
                  <a:gd name="T11" fmla="*/ 125 h 135"/>
                  <a:gd name="T12" fmla="*/ 267 w 274"/>
                  <a:gd name="T13" fmla="*/ 127 h 135"/>
                  <a:gd name="T14" fmla="*/ 265 w 274"/>
                  <a:gd name="T15" fmla="*/ 129 h 135"/>
                  <a:gd name="T16" fmla="*/ 264 w 274"/>
                  <a:gd name="T17" fmla="*/ 130 h 135"/>
                  <a:gd name="T18" fmla="*/ 262 w 274"/>
                  <a:gd name="T19" fmla="*/ 131 h 135"/>
                  <a:gd name="T20" fmla="*/ 260 w 274"/>
                  <a:gd name="T21" fmla="*/ 132 h 135"/>
                  <a:gd name="T22" fmla="*/ 258 w 274"/>
                  <a:gd name="T23" fmla="*/ 132 h 135"/>
                  <a:gd name="T24" fmla="*/ 223 w 274"/>
                  <a:gd name="T25" fmla="*/ 134 h 135"/>
                  <a:gd name="T26" fmla="*/ 184 w 274"/>
                  <a:gd name="T27" fmla="*/ 135 h 135"/>
                  <a:gd name="T28" fmla="*/ 180 w 274"/>
                  <a:gd name="T29" fmla="*/ 135 h 135"/>
                  <a:gd name="T30" fmla="*/ 176 w 274"/>
                  <a:gd name="T31" fmla="*/ 134 h 135"/>
                  <a:gd name="T32" fmla="*/ 173 w 274"/>
                  <a:gd name="T33" fmla="*/ 134 h 135"/>
                  <a:gd name="T34" fmla="*/ 170 w 274"/>
                  <a:gd name="T35" fmla="*/ 133 h 135"/>
                  <a:gd name="T36" fmla="*/ 167 w 274"/>
                  <a:gd name="T37" fmla="*/ 133 h 135"/>
                  <a:gd name="T38" fmla="*/ 163 w 274"/>
                  <a:gd name="T39" fmla="*/ 132 h 135"/>
                  <a:gd name="T40" fmla="*/ 76 w 274"/>
                  <a:gd name="T41" fmla="*/ 115 h 135"/>
                  <a:gd name="T42" fmla="*/ 1 w 274"/>
                  <a:gd name="T43" fmla="*/ 91 h 135"/>
                  <a:gd name="T44" fmla="*/ 12 w 274"/>
                  <a:gd name="T45" fmla="*/ 26 h 135"/>
                  <a:gd name="T46" fmla="*/ 95 w 274"/>
                  <a:gd name="T47" fmla="*/ 6 h 135"/>
                  <a:gd name="T48" fmla="*/ 109 w 274"/>
                  <a:gd name="T49" fmla="*/ 2 h 135"/>
                  <a:gd name="T50" fmla="*/ 153 w 274"/>
                  <a:gd name="T51" fmla="*/ 0 h 135"/>
                  <a:gd name="T52" fmla="*/ 154 w 274"/>
                  <a:gd name="T53" fmla="*/ 9 h 135"/>
                  <a:gd name="T54" fmla="*/ 155 w 274"/>
                  <a:gd name="T55" fmla="*/ 11 h 135"/>
                  <a:gd name="T56" fmla="*/ 155 w 274"/>
                  <a:gd name="T57" fmla="*/ 14 h 135"/>
                  <a:gd name="T58" fmla="*/ 156 w 274"/>
                  <a:gd name="T59" fmla="*/ 16 h 135"/>
                  <a:gd name="T60" fmla="*/ 156 w 274"/>
                  <a:gd name="T61" fmla="*/ 19 h 135"/>
                  <a:gd name="T62" fmla="*/ 157 w 274"/>
                  <a:gd name="T63" fmla="*/ 22 h 135"/>
                  <a:gd name="T64" fmla="*/ 204 w 274"/>
                  <a:gd name="T65" fmla="*/ 80 h 135"/>
                  <a:gd name="T66" fmla="*/ 274 w 274"/>
                  <a:gd name="T67" fmla="*/ 10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135">
                    <a:moveTo>
                      <a:pt x="274" y="105"/>
                    </a:moveTo>
                    <a:cubicBezTo>
                      <a:pt x="274" y="105"/>
                      <a:pt x="274" y="105"/>
                      <a:pt x="274" y="105"/>
                    </a:cubicBezTo>
                    <a:cubicBezTo>
                      <a:pt x="274" y="106"/>
                      <a:pt x="274" y="110"/>
                      <a:pt x="273" y="113"/>
                    </a:cubicBezTo>
                    <a:cubicBezTo>
                      <a:pt x="273" y="115"/>
                      <a:pt x="272" y="116"/>
                      <a:pt x="272" y="117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72" y="118"/>
                      <a:pt x="271" y="119"/>
                      <a:pt x="271" y="119"/>
                    </a:cubicBezTo>
                    <a:cubicBezTo>
                      <a:pt x="271" y="120"/>
                      <a:pt x="271" y="120"/>
                      <a:pt x="271" y="120"/>
                    </a:cubicBezTo>
                    <a:cubicBezTo>
                      <a:pt x="271" y="120"/>
                      <a:pt x="271" y="120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2"/>
                      <a:pt x="270" y="123"/>
                      <a:pt x="269" y="124"/>
                    </a:cubicBezTo>
                    <a:cubicBezTo>
                      <a:pt x="269" y="124"/>
                      <a:pt x="269" y="124"/>
                      <a:pt x="269" y="124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68" y="126"/>
                      <a:pt x="268" y="126"/>
                      <a:pt x="267" y="126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7" y="127"/>
                      <a:pt x="266" y="128"/>
                      <a:pt x="266" y="128"/>
                    </a:cubicBezTo>
                    <a:cubicBezTo>
                      <a:pt x="265" y="129"/>
                      <a:pt x="265" y="129"/>
                      <a:pt x="265" y="129"/>
                    </a:cubicBezTo>
                    <a:cubicBezTo>
                      <a:pt x="265" y="129"/>
                      <a:pt x="265" y="129"/>
                      <a:pt x="264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3" y="130"/>
                      <a:pt x="263" y="131"/>
                    </a:cubicBezTo>
                    <a:cubicBezTo>
                      <a:pt x="262" y="131"/>
                      <a:pt x="262" y="131"/>
                      <a:pt x="262" y="131"/>
                    </a:cubicBezTo>
                    <a:cubicBezTo>
                      <a:pt x="262" y="131"/>
                      <a:pt x="261" y="132"/>
                      <a:pt x="261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0" y="132"/>
                      <a:pt x="259" y="132"/>
                      <a:pt x="259" y="132"/>
                    </a:cubicBezTo>
                    <a:cubicBezTo>
                      <a:pt x="258" y="132"/>
                      <a:pt x="258" y="132"/>
                      <a:pt x="258" y="132"/>
                    </a:cubicBezTo>
                    <a:cubicBezTo>
                      <a:pt x="258" y="132"/>
                      <a:pt x="257" y="133"/>
                      <a:pt x="257" y="133"/>
                    </a:cubicBezTo>
                    <a:cubicBezTo>
                      <a:pt x="248" y="133"/>
                      <a:pt x="236" y="133"/>
                      <a:pt x="223" y="134"/>
                    </a:cubicBezTo>
                    <a:cubicBezTo>
                      <a:pt x="211" y="134"/>
                      <a:pt x="199" y="134"/>
                      <a:pt x="190" y="134"/>
                    </a:cubicBezTo>
                    <a:cubicBezTo>
                      <a:pt x="187" y="134"/>
                      <a:pt x="185" y="135"/>
                      <a:pt x="184" y="135"/>
                    </a:cubicBezTo>
                    <a:cubicBezTo>
                      <a:pt x="183" y="135"/>
                      <a:pt x="183" y="135"/>
                      <a:pt x="182" y="135"/>
                    </a:cubicBezTo>
                    <a:cubicBezTo>
                      <a:pt x="180" y="135"/>
                      <a:pt x="180" y="135"/>
                      <a:pt x="180" y="135"/>
                    </a:cubicBezTo>
                    <a:cubicBezTo>
                      <a:pt x="180" y="135"/>
                      <a:pt x="179" y="134"/>
                      <a:pt x="179" y="134"/>
                    </a:cubicBezTo>
                    <a:cubicBezTo>
                      <a:pt x="176" y="134"/>
                      <a:pt x="176" y="134"/>
                      <a:pt x="176" y="134"/>
                    </a:cubicBezTo>
                    <a:cubicBezTo>
                      <a:pt x="175" y="134"/>
                      <a:pt x="175" y="134"/>
                      <a:pt x="175" y="134"/>
                    </a:cubicBezTo>
                    <a:cubicBezTo>
                      <a:pt x="175" y="134"/>
                      <a:pt x="174" y="134"/>
                      <a:pt x="173" y="134"/>
                    </a:cubicBezTo>
                    <a:cubicBezTo>
                      <a:pt x="172" y="134"/>
                      <a:pt x="172" y="134"/>
                      <a:pt x="172" y="134"/>
                    </a:cubicBezTo>
                    <a:cubicBezTo>
                      <a:pt x="172" y="134"/>
                      <a:pt x="171" y="133"/>
                      <a:pt x="170" y="133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68" y="133"/>
                      <a:pt x="168" y="133"/>
                      <a:pt x="167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5" y="133"/>
                      <a:pt x="164" y="132"/>
                      <a:pt x="163" y="132"/>
                    </a:cubicBezTo>
                    <a:cubicBezTo>
                      <a:pt x="147" y="130"/>
                      <a:pt x="125" y="125"/>
                      <a:pt x="108" y="122"/>
                    </a:cubicBezTo>
                    <a:cubicBezTo>
                      <a:pt x="90" y="118"/>
                      <a:pt x="76" y="115"/>
                      <a:pt x="76" y="115"/>
                    </a:cubicBezTo>
                    <a:cubicBezTo>
                      <a:pt x="76" y="115"/>
                      <a:pt x="0" y="118"/>
                      <a:pt x="0" y="117"/>
                    </a:cubicBezTo>
                    <a:cubicBezTo>
                      <a:pt x="0" y="107"/>
                      <a:pt x="0" y="99"/>
                      <a:pt x="1" y="91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4" y="41"/>
                      <a:pt x="12" y="26"/>
                      <a:pt x="12" y="26"/>
                    </a:cubicBezTo>
                    <a:cubicBezTo>
                      <a:pt x="12" y="26"/>
                      <a:pt x="16" y="52"/>
                      <a:pt x="55" y="47"/>
                    </a:cubicBezTo>
                    <a:cubicBezTo>
                      <a:pt x="82" y="43"/>
                      <a:pt x="92" y="17"/>
                      <a:pt x="95" y="6"/>
                    </a:cubicBezTo>
                    <a:cubicBezTo>
                      <a:pt x="96" y="4"/>
                      <a:pt x="96" y="2"/>
                      <a:pt x="9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4"/>
                      <a:pt x="154" y="9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154" y="10"/>
                      <a:pt x="155" y="10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5" y="12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5"/>
                      <a:pt x="156" y="15"/>
                      <a:pt x="15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17"/>
                      <a:pt x="156" y="18"/>
                      <a:pt x="156" y="19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7" y="20"/>
                      <a:pt x="157" y="21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8" y="29"/>
                      <a:pt x="165" y="38"/>
                      <a:pt x="165" y="38"/>
                    </a:cubicBezTo>
                    <a:cubicBezTo>
                      <a:pt x="178" y="55"/>
                      <a:pt x="204" y="80"/>
                      <a:pt x="204" y="80"/>
                    </a:cubicBezTo>
                    <a:cubicBezTo>
                      <a:pt x="204" y="80"/>
                      <a:pt x="223" y="83"/>
                      <a:pt x="240" y="82"/>
                    </a:cubicBezTo>
                    <a:cubicBezTo>
                      <a:pt x="257" y="82"/>
                      <a:pt x="274" y="88"/>
                      <a:pt x="274" y="103"/>
                    </a:cubicBezTo>
                    <a:cubicBezTo>
                      <a:pt x="274" y="103"/>
                      <a:pt x="274" y="104"/>
                      <a:pt x="274" y="105"/>
                    </a:cubicBezTo>
                    <a:close/>
                  </a:path>
                </a:pathLst>
              </a:custGeom>
              <a:solidFill>
                <a:srgbClr val="68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8" name="işļïḋê"/>
              <p:cNvSpPr/>
              <p:nvPr/>
            </p:nvSpPr>
            <p:spPr bwMode="auto">
              <a:xfrm flipH="1">
                <a:off x="5437506" y="6398597"/>
                <a:ext cx="209403" cy="131794"/>
              </a:xfrm>
              <a:custGeom>
                <a:avLst/>
                <a:gdLst>
                  <a:gd name="T0" fmla="*/ 156 w 156"/>
                  <a:gd name="T1" fmla="*/ 26 h 99"/>
                  <a:gd name="T2" fmla="*/ 88 w 156"/>
                  <a:gd name="T3" fmla="*/ 43 h 99"/>
                  <a:gd name="T4" fmla="*/ 42 w 156"/>
                  <a:gd name="T5" fmla="*/ 99 h 99"/>
                  <a:gd name="T6" fmla="*/ 0 w 156"/>
                  <a:gd name="T7" fmla="*/ 89 h 99"/>
                  <a:gd name="T8" fmla="*/ 11 w 156"/>
                  <a:gd name="T9" fmla="*/ 27 h 99"/>
                  <a:gd name="T10" fmla="*/ 54 w 156"/>
                  <a:gd name="T11" fmla="*/ 42 h 99"/>
                  <a:gd name="T12" fmla="*/ 91 w 156"/>
                  <a:gd name="T13" fmla="*/ 2 h 99"/>
                  <a:gd name="T14" fmla="*/ 152 w 156"/>
                  <a:gd name="T15" fmla="*/ 0 h 99"/>
                  <a:gd name="T16" fmla="*/ 156 w 156"/>
                  <a:gd name="T17" fmla="*/ 2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99">
                    <a:moveTo>
                      <a:pt x="156" y="26"/>
                    </a:moveTo>
                    <a:cubicBezTo>
                      <a:pt x="156" y="26"/>
                      <a:pt x="120" y="34"/>
                      <a:pt x="88" y="43"/>
                    </a:cubicBezTo>
                    <a:cubicBezTo>
                      <a:pt x="56" y="53"/>
                      <a:pt x="42" y="99"/>
                      <a:pt x="42" y="9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42"/>
                      <a:pt x="11" y="27"/>
                      <a:pt x="11" y="27"/>
                    </a:cubicBezTo>
                    <a:cubicBezTo>
                      <a:pt x="11" y="27"/>
                      <a:pt x="15" y="47"/>
                      <a:pt x="54" y="42"/>
                    </a:cubicBezTo>
                    <a:cubicBezTo>
                      <a:pt x="81" y="38"/>
                      <a:pt x="88" y="12"/>
                      <a:pt x="91" y="2"/>
                    </a:cubicBezTo>
                    <a:cubicBezTo>
                      <a:pt x="152" y="0"/>
                      <a:pt x="152" y="0"/>
                      <a:pt x="152" y="0"/>
                    </a:cubicBezTo>
                    <a:lnTo>
                      <a:pt x="156" y="26"/>
                    </a:lnTo>
                    <a:close/>
                  </a:path>
                </a:pathLst>
              </a:custGeom>
              <a:solidFill>
                <a:srgbClr val="403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9" name="ïŝ1iḑê"/>
              <p:cNvSpPr/>
              <p:nvPr/>
            </p:nvSpPr>
            <p:spPr bwMode="auto">
              <a:xfrm flipH="1">
                <a:off x="5458006" y="5060161"/>
                <a:ext cx="276764" cy="1361865"/>
              </a:xfrm>
              <a:custGeom>
                <a:avLst/>
                <a:gdLst>
                  <a:gd name="T0" fmla="*/ 202 w 206"/>
                  <a:gd name="T1" fmla="*/ 1019 h 1019"/>
                  <a:gd name="T2" fmla="*/ 155 w 206"/>
                  <a:gd name="T3" fmla="*/ 1019 h 1019"/>
                  <a:gd name="T4" fmla="*/ 64 w 206"/>
                  <a:gd name="T5" fmla="*/ 1019 h 1019"/>
                  <a:gd name="T6" fmla="*/ 16 w 206"/>
                  <a:gd name="T7" fmla="*/ 93 h 1019"/>
                  <a:gd name="T8" fmla="*/ 5 w 206"/>
                  <a:gd name="T9" fmla="*/ 64 h 1019"/>
                  <a:gd name="T10" fmla="*/ 14 w 206"/>
                  <a:gd name="T11" fmla="*/ 0 h 1019"/>
                  <a:gd name="T12" fmla="*/ 183 w 206"/>
                  <a:gd name="T13" fmla="*/ 13 h 1019"/>
                  <a:gd name="T14" fmla="*/ 191 w 206"/>
                  <a:gd name="T15" fmla="*/ 148 h 1019"/>
                  <a:gd name="T16" fmla="*/ 202 w 206"/>
                  <a:gd name="T17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019">
                    <a:moveTo>
                      <a:pt x="202" y="1019"/>
                    </a:moveTo>
                    <a:cubicBezTo>
                      <a:pt x="155" y="1019"/>
                      <a:pt x="155" y="1019"/>
                      <a:pt x="155" y="1019"/>
                    </a:cubicBezTo>
                    <a:cubicBezTo>
                      <a:pt x="113" y="1019"/>
                      <a:pt x="64" y="1019"/>
                      <a:pt x="64" y="1019"/>
                    </a:cubicBezTo>
                    <a:cubicBezTo>
                      <a:pt x="64" y="1019"/>
                      <a:pt x="30" y="333"/>
                      <a:pt x="16" y="93"/>
                    </a:cubicBezTo>
                    <a:cubicBezTo>
                      <a:pt x="15" y="76"/>
                      <a:pt x="0" y="60"/>
                      <a:pt x="5" y="6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83" y="13"/>
                      <a:pt x="183" y="13"/>
                      <a:pt x="183" y="13"/>
                    </a:cubicBezTo>
                    <a:cubicBezTo>
                      <a:pt x="183" y="13"/>
                      <a:pt x="189" y="67"/>
                      <a:pt x="191" y="148"/>
                    </a:cubicBezTo>
                    <a:cubicBezTo>
                      <a:pt x="199" y="421"/>
                      <a:pt x="206" y="1019"/>
                      <a:pt x="202" y="1019"/>
                    </a:cubicBezTo>
                    <a:close/>
                  </a:path>
                </a:pathLst>
              </a:custGeom>
              <a:solidFill>
                <a:srgbClr val="165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0" name="ïśḷîdê"/>
              <p:cNvSpPr/>
              <p:nvPr/>
            </p:nvSpPr>
            <p:spPr bwMode="auto">
              <a:xfrm flipH="1">
                <a:off x="5745021" y="6313663"/>
                <a:ext cx="168401" cy="187439"/>
              </a:xfrm>
              <a:custGeom>
                <a:avLst/>
                <a:gdLst>
                  <a:gd name="T0" fmla="*/ 3 w 126"/>
                  <a:gd name="T1" fmla="*/ 88 h 140"/>
                  <a:gd name="T2" fmla="*/ 5 w 126"/>
                  <a:gd name="T3" fmla="*/ 104 h 140"/>
                  <a:gd name="T4" fmla="*/ 114 w 126"/>
                  <a:gd name="T5" fmla="*/ 129 h 140"/>
                  <a:gd name="T6" fmla="*/ 124 w 126"/>
                  <a:gd name="T7" fmla="*/ 25 h 140"/>
                  <a:gd name="T8" fmla="*/ 50 w 126"/>
                  <a:gd name="T9" fmla="*/ 14 h 140"/>
                  <a:gd name="T10" fmla="*/ 22 w 126"/>
                  <a:gd name="T11" fmla="*/ 3 h 140"/>
                  <a:gd name="T12" fmla="*/ 3 w 126"/>
                  <a:gd name="T13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40">
                    <a:moveTo>
                      <a:pt x="3" y="88"/>
                    </a:moveTo>
                    <a:cubicBezTo>
                      <a:pt x="0" y="97"/>
                      <a:pt x="5" y="102"/>
                      <a:pt x="5" y="104"/>
                    </a:cubicBezTo>
                    <a:cubicBezTo>
                      <a:pt x="13" y="140"/>
                      <a:pt x="110" y="133"/>
                      <a:pt x="114" y="129"/>
                    </a:cubicBezTo>
                    <a:cubicBezTo>
                      <a:pt x="118" y="126"/>
                      <a:pt x="126" y="29"/>
                      <a:pt x="124" y="25"/>
                    </a:cubicBezTo>
                    <a:cubicBezTo>
                      <a:pt x="123" y="20"/>
                      <a:pt x="59" y="15"/>
                      <a:pt x="50" y="14"/>
                    </a:cubicBezTo>
                    <a:cubicBezTo>
                      <a:pt x="41" y="13"/>
                      <a:pt x="17" y="0"/>
                      <a:pt x="22" y="3"/>
                    </a:cubicBezTo>
                    <a:cubicBezTo>
                      <a:pt x="23" y="4"/>
                      <a:pt x="6" y="79"/>
                      <a:pt x="3" y="88"/>
                    </a:cubicBezTo>
                    <a:close/>
                  </a:path>
                </a:pathLst>
              </a:custGeom>
              <a:solidFill>
                <a:srgbClr val="403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1" name="îṥļídé"/>
              <p:cNvSpPr/>
              <p:nvPr/>
            </p:nvSpPr>
            <p:spPr bwMode="auto">
              <a:xfrm flipH="1">
                <a:off x="5563441" y="6419098"/>
                <a:ext cx="360231" cy="178653"/>
              </a:xfrm>
              <a:custGeom>
                <a:avLst/>
                <a:gdLst>
                  <a:gd name="T0" fmla="*/ 9 w 269"/>
                  <a:gd name="T1" fmla="*/ 25 h 134"/>
                  <a:gd name="T2" fmla="*/ 41 w 269"/>
                  <a:gd name="T3" fmla="*/ 44 h 134"/>
                  <a:gd name="T4" fmla="*/ 94 w 269"/>
                  <a:gd name="T5" fmla="*/ 3 h 134"/>
                  <a:gd name="T6" fmla="*/ 150 w 269"/>
                  <a:gd name="T7" fmla="*/ 0 h 134"/>
                  <a:gd name="T8" fmla="*/ 158 w 269"/>
                  <a:gd name="T9" fmla="*/ 31 h 134"/>
                  <a:gd name="T10" fmla="*/ 201 w 269"/>
                  <a:gd name="T11" fmla="*/ 79 h 134"/>
                  <a:gd name="T12" fmla="*/ 264 w 269"/>
                  <a:gd name="T13" fmla="*/ 80 h 134"/>
                  <a:gd name="T14" fmla="*/ 250 w 269"/>
                  <a:gd name="T15" fmla="*/ 132 h 134"/>
                  <a:gd name="T16" fmla="*/ 175 w 269"/>
                  <a:gd name="T17" fmla="*/ 134 h 134"/>
                  <a:gd name="T18" fmla="*/ 73 w 269"/>
                  <a:gd name="T19" fmla="*/ 115 h 134"/>
                  <a:gd name="T20" fmla="*/ 0 w 269"/>
                  <a:gd name="T21" fmla="*/ 117 h 134"/>
                  <a:gd name="T22" fmla="*/ 9 w 269"/>
                  <a:gd name="T23" fmla="*/ 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9" h="134">
                    <a:moveTo>
                      <a:pt x="9" y="25"/>
                    </a:moveTo>
                    <a:cubicBezTo>
                      <a:pt x="9" y="25"/>
                      <a:pt x="5" y="45"/>
                      <a:pt x="41" y="44"/>
                    </a:cubicBezTo>
                    <a:cubicBezTo>
                      <a:pt x="75" y="43"/>
                      <a:pt x="94" y="3"/>
                      <a:pt x="94" y="3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3" y="25"/>
                      <a:pt x="158" y="31"/>
                    </a:cubicBezTo>
                    <a:cubicBezTo>
                      <a:pt x="170" y="47"/>
                      <a:pt x="201" y="79"/>
                      <a:pt x="201" y="79"/>
                    </a:cubicBezTo>
                    <a:cubicBezTo>
                      <a:pt x="264" y="80"/>
                      <a:pt x="264" y="80"/>
                      <a:pt x="264" y="80"/>
                    </a:cubicBezTo>
                    <a:cubicBezTo>
                      <a:pt x="264" y="80"/>
                      <a:pt x="269" y="132"/>
                      <a:pt x="250" y="132"/>
                    </a:cubicBezTo>
                    <a:cubicBezTo>
                      <a:pt x="230" y="133"/>
                      <a:pt x="192" y="133"/>
                      <a:pt x="175" y="134"/>
                    </a:cubicBezTo>
                    <a:cubicBezTo>
                      <a:pt x="159" y="134"/>
                      <a:pt x="73" y="115"/>
                      <a:pt x="73" y="115"/>
                    </a:cubicBezTo>
                    <a:cubicBezTo>
                      <a:pt x="73" y="115"/>
                      <a:pt x="0" y="118"/>
                      <a:pt x="0" y="117"/>
                    </a:cubicBezTo>
                    <a:cubicBezTo>
                      <a:pt x="0" y="47"/>
                      <a:pt x="9" y="25"/>
                      <a:pt x="9" y="25"/>
                    </a:cubicBezTo>
                    <a:close/>
                  </a:path>
                </a:pathLst>
              </a:custGeom>
              <a:solidFill>
                <a:srgbClr val="4F3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2" name="îṩlíḓê"/>
              <p:cNvSpPr/>
              <p:nvPr/>
            </p:nvSpPr>
            <p:spPr bwMode="auto">
              <a:xfrm flipH="1">
                <a:off x="5777236" y="6556749"/>
                <a:ext cx="150829" cy="35144"/>
              </a:xfrm>
              <a:custGeom>
                <a:avLst/>
                <a:gdLst>
                  <a:gd name="T0" fmla="*/ 2 w 103"/>
                  <a:gd name="T1" fmla="*/ 24 h 24"/>
                  <a:gd name="T2" fmla="*/ 103 w 103"/>
                  <a:gd name="T3" fmla="*/ 24 h 24"/>
                  <a:gd name="T4" fmla="*/ 103 w 103"/>
                  <a:gd name="T5" fmla="*/ 10 h 24"/>
                  <a:gd name="T6" fmla="*/ 58 w 103"/>
                  <a:gd name="T7" fmla="*/ 0 h 24"/>
                  <a:gd name="T8" fmla="*/ 0 w 103"/>
                  <a:gd name="T9" fmla="*/ 0 h 24"/>
                  <a:gd name="T10" fmla="*/ 2 w 103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4">
                    <a:moveTo>
                      <a:pt x="2" y="24"/>
                    </a:moveTo>
                    <a:lnTo>
                      <a:pt x="103" y="24"/>
                    </a:lnTo>
                    <a:lnTo>
                      <a:pt x="103" y="1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4F3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3" name="í$ļîḑè"/>
              <p:cNvSpPr/>
              <p:nvPr/>
            </p:nvSpPr>
            <p:spPr bwMode="auto">
              <a:xfrm flipH="1">
                <a:off x="5561976" y="6400062"/>
                <a:ext cx="366089" cy="180118"/>
              </a:xfrm>
              <a:custGeom>
                <a:avLst/>
                <a:gdLst>
                  <a:gd name="T0" fmla="*/ 274 w 274"/>
                  <a:gd name="T1" fmla="*/ 105 h 135"/>
                  <a:gd name="T2" fmla="*/ 272 w 274"/>
                  <a:gd name="T3" fmla="*/ 117 h 135"/>
                  <a:gd name="T4" fmla="*/ 272 w 274"/>
                  <a:gd name="T5" fmla="*/ 119 h 135"/>
                  <a:gd name="T6" fmla="*/ 271 w 274"/>
                  <a:gd name="T7" fmla="*/ 121 h 135"/>
                  <a:gd name="T8" fmla="*/ 270 w 274"/>
                  <a:gd name="T9" fmla="*/ 124 h 135"/>
                  <a:gd name="T10" fmla="*/ 269 w 274"/>
                  <a:gd name="T11" fmla="*/ 125 h 135"/>
                  <a:gd name="T12" fmla="*/ 268 w 274"/>
                  <a:gd name="T13" fmla="*/ 127 h 135"/>
                  <a:gd name="T14" fmla="*/ 266 w 274"/>
                  <a:gd name="T15" fmla="*/ 129 h 135"/>
                  <a:gd name="T16" fmla="*/ 264 w 274"/>
                  <a:gd name="T17" fmla="*/ 130 h 135"/>
                  <a:gd name="T18" fmla="*/ 263 w 274"/>
                  <a:gd name="T19" fmla="*/ 131 h 135"/>
                  <a:gd name="T20" fmla="*/ 261 w 274"/>
                  <a:gd name="T21" fmla="*/ 132 h 135"/>
                  <a:gd name="T22" fmla="*/ 259 w 274"/>
                  <a:gd name="T23" fmla="*/ 132 h 135"/>
                  <a:gd name="T24" fmla="*/ 224 w 274"/>
                  <a:gd name="T25" fmla="*/ 134 h 135"/>
                  <a:gd name="T26" fmla="*/ 184 w 274"/>
                  <a:gd name="T27" fmla="*/ 135 h 135"/>
                  <a:gd name="T28" fmla="*/ 181 w 274"/>
                  <a:gd name="T29" fmla="*/ 135 h 135"/>
                  <a:gd name="T30" fmla="*/ 177 w 274"/>
                  <a:gd name="T31" fmla="*/ 134 h 135"/>
                  <a:gd name="T32" fmla="*/ 174 w 274"/>
                  <a:gd name="T33" fmla="*/ 134 h 135"/>
                  <a:gd name="T34" fmla="*/ 171 w 274"/>
                  <a:gd name="T35" fmla="*/ 133 h 135"/>
                  <a:gd name="T36" fmla="*/ 167 w 274"/>
                  <a:gd name="T37" fmla="*/ 133 h 135"/>
                  <a:gd name="T38" fmla="*/ 163 w 274"/>
                  <a:gd name="T39" fmla="*/ 132 h 135"/>
                  <a:gd name="T40" fmla="*/ 77 w 274"/>
                  <a:gd name="T41" fmla="*/ 115 h 135"/>
                  <a:gd name="T42" fmla="*/ 1 w 274"/>
                  <a:gd name="T43" fmla="*/ 91 h 135"/>
                  <a:gd name="T44" fmla="*/ 13 w 274"/>
                  <a:gd name="T45" fmla="*/ 26 h 135"/>
                  <a:gd name="T46" fmla="*/ 95 w 274"/>
                  <a:gd name="T47" fmla="*/ 6 h 135"/>
                  <a:gd name="T48" fmla="*/ 110 w 274"/>
                  <a:gd name="T49" fmla="*/ 2 h 135"/>
                  <a:gd name="T50" fmla="*/ 153 w 274"/>
                  <a:gd name="T51" fmla="*/ 0 h 135"/>
                  <a:gd name="T52" fmla="*/ 155 w 274"/>
                  <a:gd name="T53" fmla="*/ 9 h 135"/>
                  <a:gd name="T54" fmla="*/ 155 w 274"/>
                  <a:gd name="T55" fmla="*/ 11 h 135"/>
                  <a:gd name="T56" fmla="*/ 156 w 274"/>
                  <a:gd name="T57" fmla="*/ 14 h 135"/>
                  <a:gd name="T58" fmla="*/ 156 w 274"/>
                  <a:gd name="T59" fmla="*/ 16 h 135"/>
                  <a:gd name="T60" fmla="*/ 157 w 274"/>
                  <a:gd name="T61" fmla="*/ 19 h 135"/>
                  <a:gd name="T62" fmla="*/ 158 w 274"/>
                  <a:gd name="T63" fmla="*/ 22 h 135"/>
                  <a:gd name="T64" fmla="*/ 204 w 274"/>
                  <a:gd name="T65" fmla="*/ 80 h 135"/>
                  <a:gd name="T66" fmla="*/ 274 w 274"/>
                  <a:gd name="T67" fmla="*/ 10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135">
                    <a:moveTo>
                      <a:pt x="274" y="105"/>
                    </a:moveTo>
                    <a:cubicBezTo>
                      <a:pt x="274" y="105"/>
                      <a:pt x="274" y="105"/>
                      <a:pt x="274" y="105"/>
                    </a:cubicBezTo>
                    <a:cubicBezTo>
                      <a:pt x="274" y="106"/>
                      <a:pt x="274" y="110"/>
                      <a:pt x="273" y="113"/>
                    </a:cubicBezTo>
                    <a:cubicBezTo>
                      <a:pt x="273" y="115"/>
                      <a:pt x="273" y="116"/>
                      <a:pt x="272" y="117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72" y="118"/>
                      <a:pt x="272" y="119"/>
                      <a:pt x="272" y="119"/>
                    </a:cubicBezTo>
                    <a:cubicBezTo>
                      <a:pt x="272" y="120"/>
                      <a:pt x="272" y="120"/>
                      <a:pt x="272" y="120"/>
                    </a:cubicBezTo>
                    <a:cubicBezTo>
                      <a:pt x="271" y="120"/>
                      <a:pt x="271" y="120"/>
                      <a:pt x="271" y="121"/>
                    </a:cubicBezTo>
                    <a:cubicBezTo>
                      <a:pt x="271" y="121"/>
                      <a:pt x="271" y="121"/>
                      <a:pt x="271" y="121"/>
                    </a:cubicBezTo>
                    <a:cubicBezTo>
                      <a:pt x="270" y="122"/>
                      <a:pt x="270" y="123"/>
                      <a:pt x="270" y="124"/>
                    </a:cubicBezTo>
                    <a:cubicBezTo>
                      <a:pt x="269" y="124"/>
                      <a:pt x="269" y="124"/>
                      <a:pt x="269" y="124"/>
                    </a:cubicBezTo>
                    <a:cubicBezTo>
                      <a:pt x="269" y="125"/>
                      <a:pt x="269" y="125"/>
                      <a:pt x="269" y="125"/>
                    </a:cubicBezTo>
                    <a:cubicBezTo>
                      <a:pt x="268" y="126"/>
                      <a:pt x="268" y="126"/>
                      <a:pt x="268" y="126"/>
                    </a:cubicBezTo>
                    <a:cubicBezTo>
                      <a:pt x="268" y="127"/>
                      <a:pt x="268" y="127"/>
                      <a:pt x="268" y="127"/>
                    </a:cubicBezTo>
                    <a:cubicBezTo>
                      <a:pt x="267" y="127"/>
                      <a:pt x="267" y="128"/>
                      <a:pt x="266" y="128"/>
                    </a:cubicBezTo>
                    <a:cubicBezTo>
                      <a:pt x="266" y="129"/>
                      <a:pt x="266" y="129"/>
                      <a:pt x="266" y="129"/>
                    </a:cubicBezTo>
                    <a:cubicBezTo>
                      <a:pt x="266" y="129"/>
                      <a:pt x="265" y="129"/>
                      <a:pt x="265" y="130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64" y="130"/>
                      <a:pt x="264" y="130"/>
                      <a:pt x="263" y="131"/>
                    </a:cubicBezTo>
                    <a:cubicBezTo>
                      <a:pt x="263" y="131"/>
                      <a:pt x="263" y="131"/>
                      <a:pt x="263" y="131"/>
                    </a:cubicBezTo>
                    <a:cubicBezTo>
                      <a:pt x="262" y="131"/>
                      <a:pt x="262" y="132"/>
                      <a:pt x="261" y="132"/>
                    </a:cubicBezTo>
                    <a:cubicBezTo>
                      <a:pt x="261" y="132"/>
                      <a:pt x="261" y="132"/>
                      <a:pt x="261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59" y="132"/>
                      <a:pt x="259" y="132"/>
                      <a:pt x="259" y="132"/>
                    </a:cubicBezTo>
                    <a:cubicBezTo>
                      <a:pt x="258" y="132"/>
                      <a:pt x="258" y="133"/>
                      <a:pt x="257" y="133"/>
                    </a:cubicBezTo>
                    <a:cubicBezTo>
                      <a:pt x="249" y="133"/>
                      <a:pt x="236" y="133"/>
                      <a:pt x="224" y="134"/>
                    </a:cubicBezTo>
                    <a:cubicBezTo>
                      <a:pt x="212" y="134"/>
                      <a:pt x="199" y="134"/>
                      <a:pt x="190" y="134"/>
                    </a:cubicBezTo>
                    <a:cubicBezTo>
                      <a:pt x="188" y="134"/>
                      <a:pt x="186" y="135"/>
                      <a:pt x="184" y="135"/>
                    </a:cubicBezTo>
                    <a:cubicBezTo>
                      <a:pt x="184" y="135"/>
                      <a:pt x="183" y="135"/>
                      <a:pt x="183" y="135"/>
                    </a:cubicBezTo>
                    <a:cubicBezTo>
                      <a:pt x="181" y="135"/>
                      <a:pt x="181" y="135"/>
                      <a:pt x="181" y="135"/>
                    </a:cubicBezTo>
                    <a:cubicBezTo>
                      <a:pt x="180" y="135"/>
                      <a:pt x="180" y="134"/>
                      <a:pt x="179" y="134"/>
                    </a:cubicBezTo>
                    <a:cubicBezTo>
                      <a:pt x="177" y="134"/>
                      <a:pt x="177" y="134"/>
                      <a:pt x="177" y="134"/>
                    </a:cubicBezTo>
                    <a:cubicBezTo>
                      <a:pt x="176" y="134"/>
                      <a:pt x="176" y="134"/>
                      <a:pt x="176" y="134"/>
                    </a:cubicBezTo>
                    <a:cubicBezTo>
                      <a:pt x="175" y="134"/>
                      <a:pt x="174" y="134"/>
                      <a:pt x="174" y="134"/>
                    </a:cubicBezTo>
                    <a:cubicBezTo>
                      <a:pt x="173" y="134"/>
                      <a:pt x="173" y="134"/>
                      <a:pt x="173" y="134"/>
                    </a:cubicBezTo>
                    <a:cubicBezTo>
                      <a:pt x="172" y="134"/>
                      <a:pt x="171" y="133"/>
                      <a:pt x="171" y="133"/>
                    </a:cubicBezTo>
                    <a:cubicBezTo>
                      <a:pt x="170" y="133"/>
                      <a:pt x="170" y="133"/>
                      <a:pt x="170" y="133"/>
                    </a:cubicBezTo>
                    <a:cubicBezTo>
                      <a:pt x="169" y="133"/>
                      <a:pt x="168" y="133"/>
                      <a:pt x="167" y="133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66" y="133"/>
                      <a:pt x="165" y="132"/>
                      <a:pt x="163" y="132"/>
                    </a:cubicBezTo>
                    <a:cubicBezTo>
                      <a:pt x="147" y="130"/>
                      <a:pt x="126" y="125"/>
                      <a:pt x="108" y="122"/>
                    </a:cubicBezTo>
                    <a:cubicBezTo>
                      <a:pt x="90" y="118"/>
                      <a:pt x="77" y="115"/>
                      <a:pt x="77" y="115"/>
                    </a:cubicBezTo>
                    <a:cubicBezTo>
                      <a:pt x="77" y="115"/>
                      <a:pt x="1" y="118"/>
                      <a:pt x="1" y="117"/>
                    </a:cubicBezTo>
                    <a:cubicBezTo>
                      <a:pt x="0" y="107"/>
                      <a:pt x="1" y="99"/>
                      <a:pt x="1" y="91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4" y="41"/>
                      <a:pt x="13" y="26"/>
                      <a:pt x="13" y="26"/>
                    </a:cubicBezTo>
                    <a:cubicBezTo>
                      <a:pt x="13" y="26"/>
                      <a:pt x="16" y="52"/>
                      <a:pt x="55" y="47"/>
                    </a:cubicBezTo>
                    <a:cubicBezTo>
                      <a:pt x="83" y="43"/>
                      <a:pt x="93" y="17"/>
                      <a:pt x="95" y="6"/>
                    </a:cubicBezTo>
                    <a:cubicBezTo>
                      <a:pt x="96" y="4"/>
                      <a:pt x="96" y="2"/>
                      <a:pt x="96" y="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4" y="4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10"/>
                      <a:pt x="155" y="10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5" y="12"/>
                      <a:pt x="155" y="13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5"/>
                      <a:pt x="156" y="15"/>
                      <a:pt x="15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7" y="17"/>
                      <a:pt x="157" y="18"/>
                      <a:pt x="157" y="19"/>
                    </a:cubicBezTo>
                    <a:cubicBezTo>
                      <a:pt x="157" y="19"/>
                      <a:pt x="157" y="19"/>
                      <a:pt x="157" y="19"/>
                    </a:cubicBezTo>
                    <a:cubicBezTo>
                      <a:pt x="157" y="20"/>
                      <a:pt x="157" y="21"/>
                      <a:pt x="158" y="22"/>
                    </a:cubicBezTo>
                    <a:cubicBezTo>
                      <a:pt x="158" y="22"/>
                      <a:pt x="158" y="22"/>
                      <a:pt x="158" y="22"/>
                    </a:cubicBezTo>
                    <a:cubicBezTo>
                      <a:pt x="158" y="29"/>
                      <a:pt x="165" y="38"/>
                      <a:pt x="165" y="38"/>
                    </a:cubicBezTo>
                    <a:cubicBezTo>
                      <a:pt x="179" y="55"/>
                      <a:pt x="204" y="80"/>
                      <a:pt x="204" y="80"/>
                    </a:cubicBezTo>
                    <a:cubicBezTo>
                      <a:pt x="204" y="80"/>
                      <a:pt x="223" y="83"/>
                      <a:pt x="240" y="82"/>
                    </a:cubicBezTo>
                    <a:cubicBezTo>
                      <a:pt x="257" y="82"/>
                      <a:pt x="274" y="88"/>
                      <a:pt x="274" y="103"/>
                    </a:cubicBezTo>
                    <a:cubicBezTo>
                      <a:pt x="274" y="103"/>
                      <a:pt x="274" y="104"/>
                      <a:pt x="274" y="105"/>
                    </a:cubicBezTo>
                    <a:close/>
                  </a:path>
                </a:pathLst>
              </a:custGeom>
              <a:solidFill>
                <a:srgbClr val="7C4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4" name="íṡ1îḋê"/>
              <p:cNvSpPr/>
              <p:nvPr/>
            </p:nvSpPr>
            <p:spPr bwMode="auto">
              <a:xfrm flipH="1">
                <a:off x="5717197" y="6398597"/>
                <a:ext cx="209403" cy="118614"/>
              </a:xfrm>
              <a:custGeom>
                <a:avLst/>
                <a:gdLst>
                  <a:gd name="T0" fmla="*/ 157 w 157"/>
                  <a:gd name="T1" fmla="*/ 26 h 89"/>
                  <a:gd name="T2" fmla="*/ 75 w 157"/>
                  <a:gd name="T3" fmla="*/ 49 h 89"/>
                  <a:gd name="T4" fmla="*/ 0 w 157"/>
                  <a:gd name="T5" fmla="*/ 89 h 89"/>
                  <a:gd name="T6" fmla="*/ 12 w 157"/>
                  <a:gd name="T7" fmla="*/ 27 h 89"/>
                  <a:gd name="T8" fmla="*/ 54 w 157"/>
                  <a:gd name="T9" fmla="*/ 42 h 89"/>
                  <a:gd name="T10" fmla="*/ 91 w 157"/>
                  <a:gd name="T11" fmla="*/ 2 h 89"/>
                  <a:gd name="T12" fmla="*/ 153 w 157"/>
                  <a:gd name="T13" fmla="*/ 0 h 89"/>
                  <a:gd name="T14" fmla="*/ 157 w 157"/>
                  <a:gd name="T15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89">
                    <a:moveTo>
                      <a:pt x="157" y="26"/>
                    </a:moveTo>
                    <a:cubicBezTo>
                      <a:pt x="157" y="26"/>
                      <a:pt x="105" y="38"/>
                      <a:pt x="75" y="49"/>
                    </a:cubicBezTo>
                    <a:cubicBezTo>
                      <a:pt x="45" y="59"/>
                      <a:pt x="0" y="89"/>
                      <a:pt x="0" y="89"/>
                    </a:cubicBezTo>
                    <a:cubicBezTo>
                      <a:pt x="3" y="42"/>
                      <a:pt x="12" y="27"/>
                      <a:pt x="12" y="27"/>
                    </a:cubicBezTo>
                    <a:cubicBezTo>
                      <a:pt x="12" y="27"/>
                      <a:pt x="15" y="47"/>
                      <a:pt x="54" y="42"/>
                    </a:cubicBezTo>
                    <a:cubicBezTo>
                      <a:pt x="82" y="38"/>
                      <a:pt x="89" y="12"/>
                      <a:pt x="91" y="2"/>
                    </a:cubicBezTo>
                    <a:cubicBezTo>
                      <a:pt x="153" y="0"/>
                      <a:pt x="153" y="0"/>
                      <a:pt x="153" y="0"/>
                    </a:cubicBezTo>
                    <a:lnTo>
                      <a:pt x="157" y="26"/>
                    </a:lnTo>
                    <a:close/>
                  </a:path>
                </a:pathLst>
              </a:custGeom>
              <a:solidFill>
                <a:srgbClr val="403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5" name="işļiḍe"/>
              <p:cNvSpPr/>
              <p:nvPr/>
            </p:nvSpPr>
            <p:spPr bwMode="auto">
              <a:xfrm flipH="1">
                <a:off x="5670339" y="5060161"/>
                <a:ext cx="259191" cy="1361865"/>
              </a:xfrm>
              <a:custGeom>
                <a:avLst/>
                <a:gdLst>
                  <a:gd name="T0" fmla="*/ 163 w 194"/>
                  <a:gd name="T1" fmla="*/ 1019 h 1019"/>
                  <a:gd name="T2" fmla="*/ 194 w 194"/>
                  <a:gd name="T3" fmla="*/ 16 h 1019"/>
                  <a:gd name="T4" fmla="*/ 28 w 194"/>
                  <a:gd name="T5" fmla="*/ 0 h 1019"/>
                  <a:gd name="T6" fmla="*/ 15 w 194"/>
                  <a:gd name="T7" fmla="*/ 64 h 1019"/>
                  <a:gd name="T8" fmla="*/ 0 w 194"/>
                  <a:gd name="T9" fmla="*/ 93 h 1019"/>
                  <a:gd name="T10" fmla="*/ 4 w 194"/>
                  <a:gd name="T11" fmla="*/ 1019 h 1019"/>
                  <a:gd name="T12" fmla="*/ 163 w 194"/>
                  <a:gd name="T13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019">
                    <a:moveTo>
                      <a:pt x="163" y="1019"/>
                    </a:moveTo>
                    <a:cubicBezTo>
                      <a:pt x="168" y="1019"/>
                      <a:pt x="194" y="16"/>
                      <a:pt x="194" y="1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1" y="60"/>
                      <a:pt x="0" y="93"/>
                      <a:pt x="0" y="93"/>
                    </a:cubicBezTo>
                    <a:cubicBezTo>
                      <a:pt x="4" y="1019"/>
                      <a:pt x="4" y="1019"/>
                      <a:pt x="4" y="1019"/>
                    </a:cubicBezTo>
                    <a:cubicBezTo>
                      <a:pt x="4" y="1019"/>
                      <a:pt x="144" y="1019"/>
                      <a:pt x="163" y="1019"/>
                    </a:cubicBezTo>
                    <a:close/>
                  </a:path>
                </a:pathLst>
              </a:custGeom>
              <a:solidFill>
                <a:srgbClr val="17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6" name="íṣ1îḋê"/>
              <p:cNvSpPr/>
              <p:nvPr/>
            </p:nvSpPr>
            <p:spPr bwMode="auto">
              <a:xfrm flipH="1">
                <a:off x="5236889" y="4502236"/>
                <a:ext cx="282621" cy="505208"/>
              </a:xfrm>
              <a:custGeom>
                <a:avLst/>
                <a:gdLst>
                  <a:gd name="T0" fmla="*/ 2 w 211"/>
                  <a:gd name="T1" fmla="*/ 42 h 378"/>
                  <a:gd name="T2" fmla="*/ 36 w 211"/>
                  <a:gd name="T3" fmla="*/ 335 h 378"/>
                  <a:gd name="T4" fmla="*/ 40 w 211"/>
                  <a:gd name="T5" fmla="*/ 349 h 378"/>
                  <a:gd name="T6" fmla="*/ 45 w 211"/>
                  <a:gd name="T7" fmla="*/ 360 h 378"/>
                  <a:gd name="T8" fmla="*/ 61 w 211"/>
                  <a:gd name="T9" fmla="*/ 373 h 378"/>
                  <a:gd name="T10" fmla="*/ 82 w 211"/>
                  <a:gd name="T11" fmla="*/ 378 h 378"/>
                  <a:gd name="T12" fmla="*/ 100 w 211"/>
                  <a:gd name="T13" fmla="*/ 375 h 378"/>
                  <a:gd name="T14" fmla="*/ 113 w 211"/>
                  <a:gd name="T15" fmla="*/ 367 h 378"/>
                  <a:gd name="T16" fmla="*/ 113 w 211"/>
                  <a:gd name="T17" fmla="*/ 367 h 378"/>
                  <a:gd name="T18" fmla="*/ 193 w 211"/>
                  <a:gd name="T19" fmla="*/ 304 h 378"/>
                  <a:gd name="T20" fmla="*/ 198 w 211"/>
                  <a:gd name="T21" fmla="*/ 254 h 378"/>
                  <a:gd name="T22" fmla="*/ 148 w 211"/>
                  <a:gd name="T23" fmla="*/ 248 h 378"/>
                  <a:gd name="T24" fmla="*/ 69 w 211"/>
                  <a:gd name="T25" fmla="*/ 311 h 378"/>
                  <a:gd name="T26" fmla="*/ 69 w 211"/>
                  <a:gd name="T27" fmla="*/ 311 h 378"/>
                  <a:gd name="T28" fmla="*/ 79 w 211"/>
                  <a:gd name="T29" fmla="*/ 323 h 378"/>
                  <a:gd name="T30" fmla="*/ 73 w 211"/>
                  <a:gd name="T31" fmla="*/ 308 h 378"/>
                  <a:gd name="T32" fmla="*/ 69 w 211"/>
                  <a:gd name="T33" fmla="*/ 311 h 378"/>
                  <a:gd name="T34" fmla="*/ 79 w 211"/>
                  <a:gd name="T35" fmla="*/ 323 h 378"/>
                  <a:gd name="T36" fmla="*/ 73 w 211"/>
                  <a:gd name="T37" fmla="*/ 308 h 378"/>
                  <a:gd name="T38" fmla="*/ 82 w 211"/>
                  <a:gd name="T39" fmla="*/ 331 h 378"/>
                  <a:gd name="T40" fmla="*/ 82 w 211"/>
                  <a:gd name="T41" fmla="*/ 307 h 378"/>
                  <a:gd name="T42" fmla="*/ 73 w 211"/>
                  <a:gd name="T43" fmla="*/ 308 h 378"/>
                  <a:gd name="T44" fmla="*/ 82 w 211"/>
                  <a:gd name="T45" fmla="*/ 331 h 378"/>
                  <a:gd name="T46" fmla="*/ 82 w 211"/>
                  <a:gd name="T47" fmla="*/ 307 h 378"/>
                  <a:gd name="T48" fmla="*/ 82 w 211"/>
                  <a:gd name="T49" fmla="*/ 334 h 378"/>
                  <a:gd name="T50" fmla="*/ 93 w 211"/>
                  <a:gd name="T51" fmla="*/ 309 h 378"/>
                  <a:gd name="T52" fmla="*/ 82 w 211"/>
                  <a:gd name="T53" fmla="*/ 307 h 378"/>
                  <a:gd name="T54" fmla="*/ 82 w 211"/>
                  <a:gd name="T55" fmla="*/ 334 h 378"/>
                  <a:gd name="T56" fmla="*/ 93 w 211"/>
                  <a:gd name="T57" fmla="*/ 309 h 378"/>
                  <a:gd name="T58" fmla="*/ 82 w 211"/>
                  <a:gd name="T59" fmla="*/ 334 h 378"/>
                  <a:gd name="T60" fmla="*/ 100 w 211"/>
                  <a:gd name="T61" fmla="*/ 314 h 378"/>
                  <a:gd name="T62" fmla="*/ 93 w 211"/>
                  <a:gd name="T63" fmla="*/ 309 h 378"/>
                  <a:gd name="T64" fmla="*/ 82 w 211"/>
                  <a:gd name="T65" fmla="*/ 334 h 378"/>
                  <a:gd name="T66" fmla="*/ 100 w 211"/>
                  <a:gd name="T67" fmla="*/ 314 h 378"/>
                  <a:gd name="T68" fmla="*/ 84 w 211"/>
                  <a:gd name="T69" fmla="*/ 332 h 378"/>
                  <a:gd name="T70" fmla="*/ 106 w 211"/>
                  <a:gd name="T71" fmla="*/ 322 h 378"/>
                  <a:gd name="T72" fmla="*/ 100 w 211"/>
                  <a:gd name="T73" fmla="*/ 314 h 378"/>
                  <a:gd name="T74" fmla="*/ 84 w 211"/>
                  <a:gd name="T75" fmla="*/ 332 h 378"/>
                  <a:gd name="T76" fmla="*/ 106 w 211"/>
                  <a:gd name="T77" fmla="*/ 322 h 378"/>
                  <a:gd name="T78" fmla="*/ 91 w 211"/>
                  <a:gd name="T79" fmla="*/ 329 h 378"/>
                  <a:gd name="T80" fmla="*/ 107 w 211"/>
                  <a:gd name="T81" fmla="*/ 327 h 378"/>
                  <a:gd name="T82" fmla="*/ 106 w 211"/>
                  <a:gd name="T83" fmla="*/ 322 h 378"/>
                  <a:gd name="T84" fmla="*/ 91 w 211"/>
                  <a:gd name="T85" fmla="*/ 329 h 378"/>
                  <a:gd name="T86" fmla="*/ 107 w 211"/>
                  <a:gd name="T87" fmla="*/ 327 h 378"/>
                  <a:gd name="T88" fmla="*/ 73 w 211"/>
                  <a:gd name="T89" fmla="*/ 33 h 378"/>
                  <a:gd name="T90" fmla="*/ 34 w 211"/>
                  <a:gd name="T91" fmla="*/ 2 h 378"/>
                  <a:gd name="T92" fmla="*/ 2 w 211"/>
                  <a:gd name="T93" fmla="*/ 4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378">
                    <a:moveTo>
                      <a:pt x="2" y="42"/>
                    </a:moveTo>
                    <a:cubicBezTo>
                      <a:pt x="36" y="335"/>
                      <a:pt x="36" y="335"/>
                      <a:pt x="36" y="335"/>
                    </a:cubicBezTo>
                    <a:cubicBezTo>
                      <a:pt x="37" y="339"/>
                      <a:pt x="38" y="344"/>
                      <a:pt x="40" y="349"/>
                    </a:cubicBezTo>
                    <a:cubicBezTo>
                      <a:pt x="41" y="353"/>
                      <a:pt x="43" y="356"/>
                      <a:pt x="45" y="360"/>
                    </a:cubicBezTo>
                    <a:cubicBezTo>
                      <a:pt x="49" y="365"/>
                      <a:pt x="55" y="370"/>
                      <a:pt x="61" y="373"/>
                    </a:cubicBezTo>
                    <a:cubicBezTo>
                      <a:pt x="67" y="377"/>
                      <a:pt x="75" y="378"/>
                      <a:pt x="82" y="378"/>
                    </a:cubicBezTo>
                    <a:cubicBezTo>
                      <a:pt x="88" y="378"/>
                      <a:pt x="95" y="377"/>
                      <a:pt x="100" y="375"/>
                    </a:cubicBezTo>
                    <a:cubicBezTo>
                      <a:pt x="105" y="373"/>
                      <a:pt x="109" y="370"/>
                      <a:pt x="113" y="367"/>
                    </a:cubicBezTo>
                    <a:cubicBezTo>
                      <a:pt x="113" y="367"/>
                      <a:pt x="113" y="367"/>
                      <a:pt x="113" y="367"/>
                    </a:cubicBezTo>
                    <a:cubicBezTo>
                      <a:pt x="193" y="304"/>
                      <a:pt x="193" y="304"/>
                      <a:pt x="193" y="304"/>
                    </a:cubicBezTo>
                    <a:cubicBezTo>
                      <a:pt x="208" y="292"/>
                      <a:pt x="211" y="269"/>
                      <a:pt x="198" y="254"/>
                    </a:cubicBezTo>
                    <a:cubicBezTo>
                      <a:pt x="186" y="238"/>
                      <a:pt x="163" y="236"/>
                      <a:pt x="148" y="248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79" y="323"/>
                      <a:pt x="79" y="323"/>
                      <a:pt x="79" y="323"/>
                    </a:cubicBezTo>
                    <a:cubicBezTo>
                      <a:pt x="73" y="308"/>
                      <a:pt x="73" y="308"/>
                      <a:pt x="73" y="308"/>
                    </a:cubicBezTo>
                    <a:cubicBezTo>
                      <a:pt x="71" y="309"/>
                      <a:pt x="69" y="310"/>
                      <a:pt x="69" y="311"/>
                    </a:cubicBezTo>
                    <a:cubicBezTo>
                      <a:pt x="79" y="323"/>
                      <a:pt x="79" y="323"/>
                      <a:pt x="79" y="323"/>
                    </a:cubicBezTo>
                    <a:cubicBezTo>
                      <a:pt x="73" y="308"/>
                      <a:pt x="73" y="308"/>
                      <a:pt x="73" y="308"/>
                    </a:cubicBezTo>
                    <a:cubicBezTo>
                      <a:pt x="82" y="331"/>
                      <a:pt x="82" y="331"/>
                      <a:pt x="82" y="331"/>
                    </a:cubicBezTo>
                    <a:cubicBezTo>
                      <a:pt x="82" y="307"/>
                      <a:pt x="82" y="307"/>
                      <a:pt x="82" y="307"/>
                    </a:cubicBezTo>
                    <a:cubicBezTo>
                      <a:pt x="78" y="307"/>
                      <a:pt x="75" y="308"/>
                      <a:pt x="73" y="308"/>
                    </a:cubicBezTo>
                    <a:cubicBezTo>
                      <a:pt x="82" y="331"/>
                      <a:pt x="82" y="331"/>
                      <a:pt x="82" y="331"/>
                    </a:cubicBezTo>
                    <a:cubicBezTo>
                      <a:pt x="82" y="307"/>
                      <a:pt x="82" y="307"/>
                      <a:pt x="82" y="307"/>
                    </a:cubicBezTo>
                    <a:cubicBezTo>
                      <a:pt x="82" y="334"/>
                      <a:pt x="82" y="334"/>
                      <a:pt x="82" y="334"/>
                    </a:cubicBezTo>
                    <a:cubicBezTo>
                      <a:pt x="93" y="309"/>
                      <a:pt x="93" y="309"/>
                      <a:pt x="93" y="309"/>
                    </a:cubicBezTo>
                    <a:cubicBezTo>
                      <a:pt x="89" y="308"/>
                      <a:pt x="85" y="307"/>
                      <a:pt x="82" y="307"/>
                    </a:cubicBezTo>
                    <a:cubicBezTo>
                      <a:pt x="82" y="334"/>
                      <a:pt x="82" y="334"/>
                      <a:pt x="82" y="334"/>
                    </a:cubicBezTo>
                    <a:cubicBezTo>
                      <a:pt x="93" y="309"/>
                      <a:pt x="93" y="309"/>
                      <a:pt x="93" y="309"/>
                    </a:cubicBezTo>
                    <a:cubicBezTo>
                      <a:pt x="82" y="334"/>
                      <a:pt x="82" y="334"/>
                      <a:pt x="82" y="334"/>
                    </a:cubicBezTo>
                    <a:cubicBezTo>
                      <a:pt x="100" y="314"/>
                      <a:pt x="100" y="314"/>
                      <a:pt x="100" y="314"/>
                    </a:cubicBezTo>
                    <a:cubicBezTo>
                      <a:pt x="98" y="312"/>
                      <a:pt x="96" y="311"/>
                      <a:pt x="93" y="309"/>
                    </a:cubicBezTo>
                    <a:cubicBezTo>
                      <a:pt x="82" y="334"/>
                      <a:pt x="82" y="334"/>
                      <a:pt x="82" y="334"/>
                    </a:cubicBezTo>
                    <a:cubicBezTo>
                      <a:pt x="100" y="314"/>
                      <a:pt x="100" y="314"/>
                      <a:pt x="100" y="314"/>
                    </a:cubicBezTo>
                    <a:cubicBezTo>
                      <a:pt x="84" y="332"/>
                      <a:pt x="84" y="332"/>
                      <a:pt x="84" y="332"/>
                    </a:cubicBezTo>
                    <a:cubicBezTo>
                      <a:pt x="106" y="322"/>
                      <a:pt x="106" y="322"/>
                      <a:pt x="106" y="322"/>
                    </a:cubicBezTo>
                    <a:cubicBezTo>
                      <a:pt x="105" y="320"/>
                      <a:pt x="103" y="317"/>
                      <a:pt x="100" y="314"/>
                    </a:cubicBezTo>
                    <a:cubicBezTo>
                      <a:pt x="84" y="332"/>
                      <a:pt x="84" y="332"/>
                      <a:pt x="84" y="332"/>
                    </a:cubicBezTo>
                    <a:cubicBezTo>
                      <a:pt x="106" y="322"/>
                      <a:pt x="106" y="322"/>
                      <a:pt x="106" y="322"/>
                    </a:cubicBezTo>
                    <a:cubicBezTo>
                      <a:pt x="91" y="329"/>
                      <a:pt x="91" y="329"/>
                      <a:pt x="91" y="329"/>
                    </a:cubicBezTo>
                    <a:cubicBezTo>
                      <a:pt x="107" y="327"/>
                      <a:pt x="107" y="327"/>
                      <a:pt x="107" y="327"/>
                    </a:cubicBezTo>
                    <a:cubicBezTo>
                      <a:pt x="107" y="326"/>
                      <a:pt x="107" y="324"/>
                      <a:pt x="106" y="322"/>
                    </a:cubicBezTo>
                    <a:cubicBezTo>
                      <a:pt x="91" y="329"/>
                      <a:pt x="91" y="329"/>
                      <a:pt x="91" y="329"/>
                    </a:cubicBezTo>
                    <a:cubicBezTo>
                      <a:pt x="107" y="327"/>
                      <a:pt x="107" y="327"/>
                      <a:pt x="107" y="327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1" y="14"/>
                      <a:pt x="53" y="0"/>
                      <a:pt x="34" y="2"/>
                    </a:cubicBezTo>
                    <a:cubicBezTo>
                      <a:pt x="14" y="4"/>
                      <a:pt x="0" y="22"/>
                      <a:pt x="2" y="42"/>
                    </a:cubicBezTo>
                  </a:path>
                </a:pathLst>
              </a:custGeom>
              <a:solidFill>
                <a:srgbClr val="F28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7" name="îṧḷïḋê"/>
              <p:cNvSpPr/>
              <p:nvPr/>
            </p:nvSpPr>
            <p:spPr bwMode="auto">
              <a:xfrm flipH="1">
                <a:off x="5373074" y="4349942"/>
                <a:ext cx="243083" cy="401238"/>
              </a:xfrm>
              <a:custGeom>
                <a:avLst/>
                <a:gdLst>
                  <a:gd name="T0" fmla="*/ 182 w 182"/>
                  <a:gd name="T1" fmla="*/ 279 h 300"/>
                  <a:gd name="T2" fmla="*/ 106 w 182"/>
                  <a:gd name="T3" fmla="*/ 293 h 300"/>
                  <a:gd name="T4" fmla="*/ 72 w 182"/>
                  <a:gd name="T5" fmla="*/ 300 h 300"/>
                  <a:gd name="T6" fmla="*/ 62 w 182"/>
                  <a:gd name="T7" fmla="*/ 243 h 300"/>
                  <a:gd name="T8" fmla="*/ 29 w 182"/>
                  <a:gd name="T9" fmla="*/ 94 h 300"/>
                  <a:gd name="T10" fmla="*/ 15 w 182"/>
                  <a:gd name="T11" fmla="*/ 38 h 300"/>
                  <a:gd name="T12" fmla="*/ 2 w 182"/>
                  <a:gd name="T13" fmla="*/ 19 h 300"/>
                  <a:gd name="T14" fmla="*/ 30 w 182"/>
                  <a:gd name="T15" fmla="*/ 0 h 300"/>
                  <a:gd name="T16" fmla="*/ 31 w 182"/>
                  <a:gd name="T17" fmla="*/ 1 h 300"/>
                  <a:gd name="T18" fmla="*/ 89 w 182"/>
                  <a:gd name="T19" fmla="*/ 19 h 300"/>
                  <a:gd name="T20" fmla="*/ 89 w 182"/>
                  <a:gd name="T21" fmla="*/ 19 h 300"/>
                  <a:gd name="T22" fmla="*/ 93 w 182"/>
                  <a:gd name="T23" fmla="*/ 22 h 300"/>
                  <a:gd name="T24" fmla="*/ 94 w 182"/>
                  <a:gd name="T25" fmla="*/ 22 h 300"/>
                  <a:gd name="T26" fmla="*/ 144 w 182"/>
                  <a:gd name="T27" fmla="*/ 105 h 300"/>
                  <a:gd name="T28" fmla="*/ 172 w 182"/>
                  <a:gd name="T29" fmla="*/ 222 h 300"/>
                  <a:gd name="T30" fmla="*/ 182 w 182"/>
                  <a:gd name="T31" fmla="*/ 27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300">
                    <a:moveTo>
                      <a:pt x="182" y="279"/>
                    </a:moveTo>
                    <a:cubicBezTo>
                      <a:pt x="106" y="293"/>
                      <a:pt x="106" y="293"/>
                      <a:pt x="106" y="293"/>
                    </a:cubicBezTo>
                    <a:cubicBezTo>
                      <a:pt x="72" y="300"/>
                      <a:pt x="72" y="300"/>
                      <a:pt x="72" y="300"/>
                    </a:cubicBezTo>
                    <a:cubicBezTo>
                      <a:pt x="62" y="243"/>
                      <a:pt x="62" y="243"/>
                      <a:pt x="62" y="243"/>
                    </a:cubicBezTo>
                    <a:cubicBezTo>
                      <a:pt x="52" y="189"/>
                      <a:pt x="38" y="129"/>
                      <a:pt x="29" y="94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5" y="29"/>
                      <a:pt x="2" y="19"/>
                    </a:cubicBezTo>
                    <a:cubicBezTo>
                      <a:pt x="0" y="10"/>
                      <a:pt x="3" y="0"/>
                      <a:pt x="30" y="0"/>
                    </a:cubicBezTo>
                    <a:cubicBezTo>
                      <a:pt x="30" y="0"/>
                      <a:pt x="30" y="0"/>
                      <a:pt x="31" y="1"/>
                    </a:cubicBezTo>
                    <a:cubicBezTo>
                      <a:pt x="54" y="1"/>
                      <a:pt x="73" y="8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91" y="20"/>
                      <a:pt x="92" y="21"/>
                      <a:pt x="93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119" y="41"/>
                      <a:pt x="135" y="72"/>
                      <a:pt x="144" y="105"/>
                    </a:cubicBezTo>
                    <a:cubicBezTo>
                      <a:pt x="159" y="160"/>
                      <a:pt x="167" y="196"/>
                      <a:pt x="172" y="222"/>
                    </a:cubicBezTo>
                    <a:cubicBezTo>
                      <a:pt x="182" y="279"/>
                      <a:pt x="182" y="279"/>
                      <a:pt x="182" y="279"/>
                    </a:cubicBezTo>
                  </a:path>
                </a:pathLst>
              </a:custGeom>
              <a:solidFill>
                <a:srgbClr val="FFE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8" name="îṣḻiḓè"/>
              <p:cNvSpPr/>
              <p:nvPr/>
            </p:nvSpPr>
            <p:spPr bwMode="auto">
              <a:xfrm flipH="1">
                <a:off x="5437506" y="4735071"/>
                <a:ext cx="13180" cy="2928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2 h 2"/>
                  <a:gd name="T4" fmla="*/ 9 w 9"/>
                  <a:gd name="T5" fmla="*/ 0 h 2"/>
                  <a:gd name="T6" fmla="*/ 9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26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9" name="iśļíḋé"/>
              <p:cNvSpPr/>
              <p:nvPr/>
            </p:nvSpPr>
            <p:spPr bwMode="auto">
              <a:xfrm flipH="1">
                <a:off x="5437506" y="4735071"/>
                <a:ext cx="13180" cy="2928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2 h 2"/>
                  <a:gd name="T4" fmla="*/ 9 w 9"/>
                  <a:gd name="T5" fmla="*/ 0 h 2"/>
                  <a:gd name="T6" fmla="*/ 9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0" name="îSľîḋe"/>
              <p:cNvSpPr/>
              <p:nvPr/>
            </p:nvSpPr>
            <p:spPr bwMode="auto">
              <a:xfrm flipH="1">
                <a:off x="5437506" y="4568133"/>
                <a:ext cx="36609" cy="174260"/>
              </a:xfrm>
              <a:custGeom>
                <a:avLst/>
                <a:gdLst>
                  <a:gd name="T0" fmla="*/ 3 w 28"/>
                  <a:gd name="T1" fmla="*/ 0 h 130"/>
                  <a:gd name="T2" fmla="*/ 0 w 28"/>
                  <a:gd name="T3" fmla="*/ 130 h 130"/>
                  <a:gd name="T4" fmla="*/ 18 w 28"/>
                  <a:gd name="T5" fmla="*/ 127 h 130"/>
                  <a:gd name="T6" fmla="*/ 28 w 28"/>
                  <a:gd name="T7" fmla="*/ 125 h 130"/>
                  <a:gd name="T8" fmla="*/ 3 w 2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0">
                    <a:moveTo>
                      <a:pt x="3" y="0"/>
                    </a:moveTo>
                    <a:cubicBezTo>
                      <a:pt x="2" y="35"/>
                      <a:pt x="1" y="81"/>
                      <a:pt x="0" y="130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9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1" name="iṥ1ide"/>
              <p:cNvSpPr/>
              <p:nvPr/>
            </p:nvSpPr>
            <p:spPr bwMode="auto">
              <a:xfrm flipH="1">
                <a:off x="5462401" y="5058698"/>
                <a:ext cx="455414" cy="436383"/>
              </a:xfrm>
              <a:custGeom>
                <a:avLst/>
                <a:gdLst>
                  <a:gd name="T0" fmla="*/ 335 w 340"/>
                  <a:gd name="T1" fmla="*/ 0 h 326"/>
                  <a:gd name="T2" fmla="*/ 12 w 340"/>
                  <a:gd name="T3" fmla="*/ 150 h 326"/>
                  <a:gd name="T4" fmla="*/ 0 w 340"/>
                  <a:gd name="T5" fmla="*/ 288 h 326"/>
                  <a:gd name="T6" fmla="*/ 68 w 340"/>
                  <a:gd name="T7" fmla="*/ 295 h 326"/>
                  <a:gd name="T8" fmla="*/ 267 w 340"/>
                  <a:gd name="T9" fmla="*/ 234 h 326"/>
                  <a:gd name="T10" fmla="*/ 340 w 340"/>
                  <a:gd name="T11" fmla="*/ 185 h 326"/>
                  <a:gd name="T12" fmla="*/ 335 w 340"/>
                  <a:gd name="T1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326">
                    <a:moveTo>
                      <a:pt x="335" y="0"/>
                    </a:moveTo>
                    <a:cubicBezTo>
                      <a:pt x="12" y="150"/>
                      <a:pt x="12" y="150"/>
                      <a:pt x="12" y="150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2" y="326"/>
                      <a:pt x="30" y="301"/>
                      <a:pt x="68" y="295"/>
                    </a:cubicBezTo>
                    <a:cubicBezTo>
                      <a:pt x="267" y="234"/>
                      <a:pt x="267" y="234"/>
                      <a:pt x="267" y="234"/>
                    </a:cubicBezTo>
                    <a:cubicBezTo>
                      <a:pt x="305" y="228"/>
                      <a:pt x="340" y="223"/>
                      <a:pt x="340" y="185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17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2" name="ïṣ1ïdê"/>
              <p:cNvSpPr/>
              <p:nvPr/>
            </p:nvSpPr>
            <p:spPr bwMode="auto">
              <a:xfrm flipH="1">
                <a:off x="5485830" y="5153881"/>
                <a:ext cx="2928" cy="2928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2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E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3" name="íṩ1íďé"/>
              <p:cNvSpPr/>
              <p:nvPr/>
            </p:nvSpPr>
            <p:spPr bwMode="auto">
              <a:xfrm flipH="1">
                <a:off x="5468257" y="4349942"/>
                <a:ext cx="459808" cy="945984"/>
              </a:xfrm>
              <a:custGeom>
                <a:avLst/>
                <a:gdLst>
                  <a:gd name="T0" fmla="*/ 343 w 343"/>
                  <a:gd name="T1" fmla="*/ 101 h 707"/>
                  <a:gd name="T2" fmla="*/ 339 w 343"/>
                  <a:gd name="T3" fmla="*/ 293 h 707"/>
                  <a:gd name="T4" fmla="*/ 332 w 343"/>
                  <a:gd name="T5" fmla="*/ 593 h 707"/>
                  <a:gd name="T6" fmla="*/ 330 w 343"/>
                  <a:gd name="T7" fmla="*/ 601 h 707"/>
                  <a:gd name="T8" fmla="*/ 219 w 343"/>
                  <a:gd name="T9" fmla="*/ 588 h 707"/>
                  <a:gd name="T10" fmla="*/ 0 w 343"/>
                  <a:gd name="T11" fmla="*/ 707 h 707"/>
                  <a:gd name="T12" fmla="*/ 0 w 343"/>
                  <a:gd name="T13" fmla="*/ 98 h 707"/>
                  <a:gd name="T14" fmla="*/ 100 w 343"/>
                  <a:gd name="T15" fmla="*/ 0 h 707"/>
                  <a:gd name="T16" fmla="*/ 257 w 343"/>
                  <a:gd name="T17" fmla="*/ 0 h 707"/>
                  <a:gd name="T18" fmla="*/ 264 w 343"/>
                  <a:gd name="T19" fmla="*/ 1 h 707"/>
                  <a:gd name="T20" fmla="*/ 300 w 343"/>
                  <a:gd name="T21" fmla="*/ 13 h 707"/>
                  <a:gd name="T22" fmla="*/ 343 w 343"/>
                  <a:gd name="T23" fmla="*/ 101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3" h="707">
                    <a:moveTo>
                      <a:pt x="343" y="101"/>
                    </a:moveTo>
                    <a:cubicBezTo>
                      <a:pt x="343" y="101"/>
                      <a:pt x="341" y="190"/>
                      <a:pt x="339" y="293"/>
                    </a:cubicBezTo>
                    <a:cubicBezTo>
                      <a:pt x="336" y="423"/>
                      <a:pt x="333" y="574"/>
                      <a:pt x="332" y="593"/>
                    </a:cubicBezTo>
                    <a:cubicBezTo>
                      <a:pt x="332" y="595"/>
                      <a:pt x="331" y="598"/>
                      <a:pt x="330" y="601"/>
                    </a:cubicBezTo>
                    <a:cubicBezTo>
                      <a:pt x="329" y="596"/>
                      <a:pt x="315" y="587"/>
                      <a:pt x="219" y="588"/>
                    </a:cubicBezTo>
                    <a:cubicBezTo>
                      <a:pt x="62" y="589"/>
                      <a:pt x="0" y="707"/>
                      <a:pt x="0" y="70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44"/>
                      <a:pt x="49" y="0"/>
                      <a:pt x="100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59" y="0"/>
                      <a:pt x="262" y="0"/>
                      <a:pt x="264" y="1"/>
                    </a:cubicBezTo>
                    <a:cubicBezTo>
                      <a:pt x="277" y="2"/>
                      <a:pt x="289" y="6"/>
                      <a:pt x="300" y="13"/>
                    </a:cubicBezTo>
                    <a:cubicBezTo>
                      <a:pt x="327" y="31"/>
                      <a:pt x="343" y="64"/>
                      <a:pt x="343" y="101"/>
                    </a:cubicBezTo>
                  </a:path>
                </a:pathLst>
              </a:custGeom>
              <a:solidFill>
                <a:srgbClr val="FFE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4" name="ïš1íďe"/>
              <p:cNvSpPr/>
              <p:nvPr/>
            </p:nvSpPr>
            <p:spPr bwMode="auto">
              <a:xfrm flipH="1">
                <a:off x="5928065" y="4721892"/>
                <a:ext cx="16108" cy="61504"/>
              </a:xfrm>
              <a:custGeom>
                <a:avLst/>
                <a:gdLst>
                  <a:gd name="T0" fmla="*/ 11 w 11"/>
                  <a:gd name="T1" fmla="*/ 0 h 42"/>
                  <a:gd name="T2" fmla="*/ 0 w 11"/>
                  <a:gd name="T3" fmla="*/ 22 h 42"/>
                  <a:gd name="T4" fmla="*/ 11 w 11"/>
                  <a:gd name="T5" fmla="*/ 42 h 42"/>
                  <a:gd name="T6" fmla="*/ 11 w 11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2">
                    <a:moveTo>
                      <a:pt x="11" y="0"/>
                    </a:moveTo>
                    <a:lnTo>
                      <a:pt x="0" y="22"/>
                    </a:lnTo>
                    <a:lnTo>
                      <a:pt x="11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DA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5" name="îšľíďe"/>
              <p:cNvSpPr/>
              <p:nvPr/>
            </p:nvSpPr>
            <p:spPr bwMode="auto">
              <a:xfrm flipH="1">
                <a:off x="5928065" y="4721892"/>
                <a:ext cx="16108" cy="61504"/>
              </a:xfrm>
              <a:custGeom>
                <a:avLst/>
                <a:gdLst>
                  <a:gd name="T0" fmla="*/ 11 w 11"/>
                  <a:gd name="T1" fmla="*/ 0 h 42"/>
                  <a:gd name="T2" fmla="*/ 0 w 11"/>
                  <a:gd name="T3" fmla="*/ 22 h 42"/>
                  <a:gd name="T4" fmla="*/ 11 w 11"/>
                  <a:gd name="T5" fmla="*/ 42 h 42"/>
                  <a:gd name="T6" fmla="*/ 11 w 11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2">
                    <a:moveTo>
                      <a:pt x="11" y="0"/>
                    </a:moveTo>
                    <a:lnTo>
                      <a:pt x="0" y="22"/>
                    </a:lnTo>
                    <a:lnTo>
                      <a:pt x="11" y="42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6" name="íşļîḓé"/>
              <p:cNvSpPr/>
              <p:nvPr/>
            </p:nvSpPr>
            <p:spPr bwMode="auto">
              <a:xfrm flipH="1">
                <a:off x="5756736" y="4525667"/>
                <a:ext cx="171329" cy="294339"/>
              </a:xfrm>
              <a:custGeom>
                <a:avLst/>
                <a:gdLst>
                  <a:gd name="T0" fmla="*/ 35 w 128"/>
                  <a:gd name="T1" fmla="*/ 185 h 221"/>
                  <a:gd name="T2" fmla="*/ 4 w 128"/>
                  <a:gd name="T3" fmla="*/ 190 h 221"/>
                  <a:gd name="T4" fmla="*/ 31 w 128"/>
                  <a:gd name="T5" fmla="*/ 221 h 221"/>
                  <a:gd name="T6" fmla="*/ 41 w 128"/>
                  <a:gd name="T7" fmla="*/ 221 h 221"/>
                  <a:gd name="T8" fmla="*/ 38 w 128"/>
                  <a:gd name="T9" fmla="*/ 205 h 221"/>
                  <a:gd name="T10" fmla="*/ 35 w 128"/>
                  <a:gd name="T11" fmla="*/ 185 h 221"/>
                  <a:gd name="T12" fmla="*/ 22 w 128"/>
                  <a:gd name="T13" fmla="*/ 102 h 221"/>
                  <a:gd name="T14" fmla="*/ 0 w 128"/>
                  <a:gd name="T15" fmla="*/ 147 h 221"/>
                  <a:gd name="T16" fmla="*/ 0 w 128"/>
                  <a:gd name="T17" fmla="*/ 193 h 221"/>
                  <a:gd name="T18" fmla="*/ 1 w 128"/>
                  <a:gd name="T19" fmla="*/ 195 h 221"/>
                  <a:gd name="T20" fmla="*/ 1 w 128"/>
                  <a:gd name="T21" fmla="*/ 155 h 221"/>
                  <a:gd name="T22" fmla="*/ 33 w 128"/>
                  <a:gd name="T23" fmla="*/ 168 h 221"/>
                  <a:gd name="T24" fmla="*/ 22 w 128"/>
                  <a:gd name="T25" fmla="*/ 102 h 221"/>
                  <a:gd name="T26" fmla="*/ 77 w 128"/>
                  <a:gd name="T27" fmla="*/ 0 h 221"/>
                  <a:gd name="T28" fmla="*/ 73 w 128"/>
                  <a:gd name="T29" fmla="*/ 0 h 221"/>
                  <a:gd name="T30" fmla="*/ 67 w 128"/>
                  <a:gd name="T31" fmla="*/ 13 h 221"/>
                  <a:gd name="T32" fmla="*/ 85 w 128"/>
                  <a:gd name="T33" fmla="*/ 39 h 221"/>
                  <a:gd name="T34" fmla="*/ 106 w 128"/>
                  <a:gd name="T35" fmla="*/ 175 h 221"/>
                  <a:gd name="T36" fmla="*/ 106 w 128"/>
                  <a:gd name="T37" fmla="*/ 175 h 221"/>
                  <a:gd name="T38" fmla="*/ 108 w 128"/>
                  <a:gd name="T39" fmla="*/ 187 h 221"/>
                  <a:gd name="T40" fmla="*/ 108 w 128"/>
                  <a:gd name="T41" fmla="*/ 187 h 221"/>
                  <a:gd name="T42" fmla="*/ 111 w 128"/>
                  <a:gd name="T43" fmla="*/ 207 h 221"/>
                  <a:gd name="T44" fmla="*/ 127 w 128"/>
                  <a:gd name="T45" fmla="*/ 84 h 221"/>
                  <a:gd name="T46" fmla="*/ 127 w 128"/>
                  <a:gd name="T47" fmla="*/ 84 h 221"/>
                  <a:gd name="T48" fmla="*/ 127 w 128"/>
                  <a:gd name="T49" fmla="*/ 55 h 221"/>
                  <a:gd name="T50" fmla="*/ 128 w 128"/>
                  <a:gd name="T51" fmla="*/ 55 h 221"/>
                  <a:gd name="T52" fmla="*/ 91 w 128"/>
                  <a:gd name="T53" fmla="*/ 4 h 221"/>
                  <a:gd name="T54" fmla="*/ 77 w 128"/>
                  <a:gd name="T55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" h="221">
                    <a:moveTo>
                      <a:pt x="35" y="185"/>
                    </a:moveTo>
                    <a:cubicBezTo>
                      <a:pt x="4" y="190"/>
                      <a:pt x="4" y="190"/>
                      <a:pt x="4" y="190"/>
                    </a:cubicBezTo>
                    <a:cubicBezTo>
                      <a:pt x="4" y="190"/>
                      <a:pt x="4" y="221"/>
                      <a:pt x="31" y="221"/>
                    </a:cubicBezTo>
                    <a:cubicBezTo>
                      <a:pt x="32" y="221"/>
                      <a:pt x="36" y="221"/>
                      <a:pt x="41" y="221"/>
                    </a:cubicBezTo>
                    <a:cubicBezTo>
                      <a:pt x="38" y="205"/>
                      <a:pt x="38" y="205"/>
                      <a:pt x="38" y="205"/>
                    </a:cubicBezTo>
                    <a:cubicBezTo>
                      <a:pt x="35" y="185"/>
                      <a:pt x="35" y="185"/>
                      <a:pt x="35" y="185"/>
                    </a:cubicBezTo>
                    <a:moveTo>
                      <a:pt x="22" y="102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" y="195"/>
                      <a:pt x="1" y="195"/>
                      <a:pt x="1" y="195"/>
                    </a:cubicBezTo>
                    <a:cubicBezTo>
                      <a:pt x="1" y="170"/>
                      <a:pt x="1" y="155"/>
                      <a:pt x="1" y="155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22" y="102"/>
                      <a:pt x="22" y="102"/>
                      <a:pt x="22" y="102"/>
                    </a:cubicBezTo>
                    <a:moveTo>
                      <a:pt x="77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76" y="18"/>
                      <a:pt x="84" y="27"/>
                      <a:pt x="85" y="39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11" y="207"/>
                      <a:pt x="111" y="207"/>
                      <a:pt x="111" y="207"/>
                    </a:cubicBezTo>
                    <a:cubicBezTo>
                      <a:pt x="122" y="186"/>
                      <a:pt x="126" y="131"/>
                      <a:pt x="127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27" y="55"/>
                      <a:pt x="127" y="68"/>
                      <a:pt x="127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DD9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7" name="îṩļïḍe"/>
              <p:cNvSpPr/>
              <p:nvPr/>
            </p:nvSpPr>
            <p:spPr bwMode="auto">
              <a:xfrm flipH="1">
                <a:off x="5468257" y="4598886"/>
                <a:ext cx="465666" cy="790760"/>
              </a:xfrm>
              <a:custGeom>
                <a:avLst/>
                <a:gdLst>
                  <a:gd name="T0" fmla="*/ 346 w 347"/>
                  <a:gd name="T1" fmla="*/ 421 h 592"/>
                  <a:gd name="T2" fmla="*/ 317 w 347"/>
                  <a:gd name="T3" fmla="*/ 437 h 592"/>
                  <a:gd name="T4" fmla="*/ 4 w 347"/>
                  <a:gd name="T5" fmla="*/ 531 h 592"/>
                  <a:gd name="T6" fmla="*/ 3 w 347"/>
                  <a:gd name="T7" fmla="*/ 517 h 592"/>
                  <a:gd name="T8" fmla="*/ 3 w 347"/>
                  <a:gd name="T9" fmla="*/ 509 h 592"/>
                  <a:gd name="T10" fmla="*/ 5 w 347"/>
                  <a:gd name="T11" fmla="*/ 100 h 592"/>
                  <a:gd name="T12" fmla="*/ 37 w 347"/>
                  <a:gd name="T13" fmla="*/ 114 h 592"/>
                  <a:gd name="T14" fmla="*/ 49 w 347"/>
                  <a:gd name="T15" fmla="*/ 129 h 592"/>
                  <a:gd name="T16" fmla="*/ 8 w 347"/>
                  <a:gd name="T17" fmla="*/ 135 h 592"/>
                  <a:gd name="T18" fmla="*/ 35 w 347"/>
                  <a:gd name="T19" fmla="*/ 166 h 592"/>
                  <a:gd name="T20" fmla="*/ 104 w 347"/>
                  <a:gd name="T21" fmla="*/ 160 h 592"/>
                  <a:gd name="T22" fmla="*/ 131 w 347"/>
                  <a:gd name="T23" fmla="*/ 29 h 592"/>
                  <a:gd name="T24" fmla="*/ 131 w 347"/>
                  <a:gd name="T25" fmla="*/ 0 h 592"/>
                  <a:gd name="T26" fmla="*/ 324 w 347"/>
                  <a:gd name="T27" fmla="*/ 0 h 592"/>
                  <a:gd name="T28" fmla="*/ 344 w 347"/>
                  <a:gd name="T29" fmla="*/ 159 h 592"/>
                  <a:gd name="T30" fmla="*/ 345 w 347"/>
                  <a:gd name="T31" fmla="*/ 172 h 592"/>
                  <a:gd name="T32" fmla="*/ 346 w 347"/>
                  <a:gd name="T33" fmla="*/ 42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592">
                    <a:moveTo>
                      <a:pt x="346" y="421"/>
                    </a:moveTo>
                    <a:cubicBezTo>
                      <a:pt x="346" y="421"/>
                      <a:pt x="335" y="427"/>
                      <a:pt x="317" y="437"/>
                    </a:cubicBezTo>
                    <a:cubicBezTo>
                      <a:pt x="234" y="480"/>
                      <a:pt x="8" y="592"/>
                      <a:pt x="4" y="531"/>
                    </a:cubicBezTo>
                    <a:cubicBezTo>
                      <a:pt x="4" y="527"/>
                      <a:pt x="3" y="522"/>
                      <a:pt x="3" y="517"/>
                    </a:cubicBezTo>
                    <a:cubicBezTo>
                      <a:pt x="3" y="514"/>
                      <a:pt x="3" y="511"/>
                      <a:pt x="3" y="509"/>
                    </a:cubicBezTo>
                    <a:cubicBezTo>
                      <a:pt x="0" y="401"/>
                      <a:pt x="5" y="100"/>
                      <a:pt x="5" y="100"/>
                    </a:cubicBezTo>
                    <a:cubicBezTo>
                      <a:pt x="37" y="114"/>
                      <a:pt x="37" y="114"/>
                      <a:pt x="37" y="114"/>
                    </a:cubicBezTo>
                    <a:cubicBezTo>
                      <a:pt x="49" y="129"/>
                      <a:pt x="49" y="129"/>
                      <a:pt x="49" y="129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5"/>
                      <a:pt x="8" y="166"/>
                      <a:pt x="35" y="166"/>
                    </a:cubicBezTo>
                    <a:cubicBezTo>
                      <a:pt x="40" y="166"/>
                      <a:pt x="100" y="160"/>
                      <a:pt x="104" y="160"/>
                    </a:cubicBezTo>
                    <a:cubicBezTo>
                      <a:pt x="124" y="160"/>
                      <a:pt x="129" y="88"/>
                      <a:pt x="131" y="29"/>
                    </a:cubicBezTo>
                    <a:cubicBezTo>
                      <a:pt x="131" y="0"/>
                      <a:pt x="131" y="13"/>
                      <a:pt x="131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24" y="197"/>
                      <a:pt x="326" y="159"/>
                      <a:pt x="344" y="159"/>
                    </a:cubicBezTo>
                    <a:cubicBezTo>
                      <a:pt x="344" y="159"/>
                      <a:pt x="344" y="164"/>
                      <a:pt x="345" y="172"/>
                    </a:cubicBezTo>
                    <a:cubicBezTo>
                      <a:pt x="346" y="205"/>
                      <a:pt x="347" y="298"/>
                      <a:pt x="346" y="421"/>
                    </a:cubicBezTo>
                  </a:path>
                </a:pathLst>
              </a:custGeom>
              <a:solidFill>
                <a:srgbClr val="17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8" name="íṩlïďê"/>
              <p:cNvSpPr/>
              <p:nvPr/>
            </p:nvSpPr>
            <p:spPr bwMode="auto">
              <a:xfrm flipH="1">
                <a:off x="5465328" y="4636958"/>
                <a:ext cx="402698" cy="559390"/>
              </a:xfrm>
              <a:custGeom>
                <a:avLst/>
                <a:gdLst>
                  <a:gd name="T0" fmla="*/ 301 w 301"/>
                  <a:gd name="T1" fmla="*/ 418 h 418"/>
                  <a:gd name="T2" fmla="*/ 86 w 301"/>
                  <a:gd name="T3" fmla="*/ 345 h 418"/>
                  <a:gd name="T4" fmla="*/ 8 w 301"/>
                  <a:gd name="T5" fmla="*/ 146 h 418"/>
                  <a:gd name="T6" fmla="*/ 0 w 301"/>
                  <a:gd name="T7" fmla="*/ 100 h 418"/>
                  <a:gd name="T8" fmla="*/ 5 w 301"/>
                  <a:gd name="T9" fmla="*/ 106 h 418"/>
                  <a:gd name="T10" fmla="*/ 32 w 301"/>
                  <a:gd name="T11" fmla="*/ 137 h 418"/>
                  <a:gd name="T12" fmla="*/ 55 w 301"/>
                  <a:gd name="T13" fmla="*/ 131 h 418"/>
                  <a:gd name="T14" fmla="*/ 82 w 301"/>
                  <a:gd name="T15" fmla="*/ 0 h 418"/>
                  <a:gd name="T16" fmla="*/ 111 w 301"/>
                  <a:gd name="T17" fmla="*/ 206 h 418"/>
                  <a:gd name="T18" fmla="*/ 296 w 301"/>
                  <a:gd name="T19" fmla="*/ 175 h 418"/>
                  <a:gd name="T20" fmla="*/ 301 w 301"/>
                  <a:gd name="T21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18">
                    <a:moveTo>
                      <a:pt x="301" y="418"/>
                    </a:moveTo>
                    <a:cubicBezTo>
                      <a:pt x="301" y="418"/>
                      <a:pt x="136" y="370"/>
                      <a:pt x="86" y="345"/>
                    </a:cubicBezTo>
                    <a:cubicBezTo>
                      <a:pt x="14" y="309"/>
                      <a:pt x="14" y="185"/>
                      <a:pt x="8" y="146"/>
                    </a:cubicBezTo>
                    <a:cubicBezTo>
                      <a:pt x="8" y="146"/>
                      <a:pt x="4" y="123"/>
                      <a:pt x="0" y="100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5" y="106"/>
                      <a:pt x="5" y="137"/>
                      <a:pt x="32" y="137"/>
                    </a:cubicBezTo>
                    <a:cubicBezTo>
                      <a:pt x="36" y="137"/>
                      <a:pt x="51" y="131"/>
                      <a:pt x="55" y="131"/>
                    </a:cubicBezTo>
                    <a:cubicBezTo>
                      <a:pt x="75" y="131"/>
                      <a:pt x="80" y="59"/>
                      <a:pt x="82" y="0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296" y="175"/>
                      <a:pt x="296" y="175"/>
                      <a:pt x="296" y="175"/>
                    </a:cubicBezTo>
                    <a:cubicBezTo>
                      <a:pt x="297" y="208"/>
                      <a:pt x="297" y="285"/>
                      <a:pt x="301" y="418"/>
                    </a:cubicBezTo>
                  </a:path>
                </a:pathLst>
              </a:custGeom>
              <a:solidFill>
                <a:srgbClr val="165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9" name="íṩ1ïḓè"/>
              <p:cNvSpPr/>
              <p:nvPr/>
            </p:nvSpPr>
            <p:spPr bwMode="auto">
              <a:xfrm flipH="1">
                <a:off x="5737698" y="4021923"/>
                <a:ext cx="134721" cy="137651"/>
              </a:xfrm>
              <a:custGeom>
                <a:avLst/>
                <a:gdLst>
                  <a:gd name="T0" fmla="*/ 0 w 100"/>
                  <a:gd name="T1" fmla="*/ 5 h 103"/>
                  <a:gd name="T2" fmla="*/ 54 w 100"/>
                  <a:gd name="T3" fmla="*/ 103 h 103"/>
                  <a:gd name="T4" fmla="*/ 99 w 100"/>
                  <a:gd name="T5" fmla="*/ 61 h 103"/>
                  <a:gd name="T6" fmla="*/ 82 w 100"/>
                  <a:gd name="T7" fmla="*/ 3 h 103"/>
                  <a:gd name="T8" fmla="*/ 0 w 100"/>
                  <a:gd name="T9" fmla="*/ 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3">
                    <a:moveTo>
                      <a:pt x="0" y="5"/>
                    </a:moveTo>
                    <a:cubicBezTo>
                      <a:pt x="5" y="82"/>
                      <a:pt x="24" y="103"/>
                      <a:pt x="54" y="103"/>
                    </a:cubicBezTo>
                    <a:cubicBezTo>
                      <a:pt x="79" y="103"/>
                      <a:pt x="100" y="69"/>
                      <a:pt x="99" y="61"/>
                    </a:cubicBezTo>
                    <a:cubicBezTo>
                      <a:pt x="98" y="53"/>
                      <a:pt x="89" y="6"/>
                      <a:pt x="82" y="3"/>
                    </a:cubicBezTo>
                    <a:cubicBezTo>
                      <a:pt x="75" y="0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8E3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0" name="iŝļïḑe"/>
              <p:cNvSpPr/>
              <p:nvPr/>
            </p:nvSpPr>
            <p:spPr bwMode="auto">
              <a:xfrm flipH="1">
                <a:off x="5484365" y="3753943"/>
                <a:ext cx="399769" cy="410023"/>
              </a:xfrm>
              <a:custGeom>
                <a:avLst/>
                <a:gdLst>
                  <a:gd name="T0" fmla="*/ 79 w 298"/>
                  <a:gd name="T1" fmla="*/ 287 h 307"/>
                  <a:gd name="T2" fmla="*/ 73 w 298"/>
                  <a:gd name="T3" fmla="*/ 295 h 307"/>
                  <a:gd name="T4" fmla="*/ 71 w 298"/>
                  <a:gd name="T5" fmla="*/ 305 h 307"/>
                  <a:gd name="T6" fmla="*/ 9 w 298"/>
                  <a:gd name="T7" fmla="*/ 216 h 307"/>
                  <a:gd name="T8" fmla="*/ 3 w 298"/>
                  <a:gd name="T9" fmla="*/ 123 h 307"/>
                  <a:gd name="T10" fmla="*/ 162 w 298"/>
                  <a:gd name="T11" fmla="*/ 1 h 307"/>
                  <a:gd name="T12" fmla="*/ 268 w 298"/>
                  <a:gd name="T13" fmla="*/ 65 h 307"/>
                  <a:gd name="T14" fmla="*/ 274 w 298"/>
                  <a:gd name="T15" fmla="*/ 219 h 307"/>
                  <a:gd name="T16" fmla="*/ 79 w 298"/>
                  <a:gd name="T17" fmla="*/ 28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8" h="307">
                    <a:moveTo>
                      <a:pt x="79" y="287"/>
                    </a:moveTo>
                    <a:cubicBezTo>
                      <a:pt x="77" y="282"/>
                      <a:pt x="74" y="289"/>
                      <a:pt x="73" y="295"/>
                    </a:cubicBezTo>
                    <a:cubicBezTo>
                      <a:pt x="72" y="301"/>
                      <a:pt x="71" y="307"/>
                      <a:pt x="71" y="305"/>
                    </a:cubicBezTo>
                    <a:cubicBezTo>
                      <a:pt x="70" y="239"/>
                      <a:pt x="14" y="288"/>
                      <a:pt x="9" y="216"/>
                    </a:cubicBezTo>
                    <a:cubicBezTo>
                      <a:pt x="6" y="154"/>
                      <a:pt x="5" y="153"/>
                      <a:pt x="3" y="123"/>
                    </a:cubicBezTo>
                    <a:cubicBezTo>
                      <a:pt x="0" y="63"/>
                      <a:pt x="35" y="0"/>
                      <a:pt x="162" y="1"/>
                    </a:cubicBezTo>
                    <a:cubicBezTo>
                      <a:pt x="234" y="2"/>
                      <a:pt x="252" y="29"/>
                      <a:pt x="268" y="65"/>
                    </a:cubicBezTo>
                    <a:cubicBezTo>
                      <a:pt x="298" y="133"/>
                      <a:pt x="274" y="219"/>
                      <a:pt x="274" y="219"/>
                    </a:cubicBezTo>
                    <a:cubicBezTo>
                      <a:pt x="79" y="287"/>
                      <a:pt x="79" y="287"/>
                      <a:pt x="79" y="287"/>
                    </a:cubicBezTo>
                  </a:path>
                </a:pathLst>
              </a:custGeom>
              <a:solidFill>
                <a:srgbClr val="8E3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1" name="ïṡļïḋe"/>
              <p:cNvSpPr/>
              <p:nvPr/>
            </p:nvSpPr>
            <p:spPr bwMode="auto">
              <a:xfrm flipH="1">
                <a:off x="5623480" y="4181539"/>
                <a:ext cx="143506" cy="207941"/>
              </a:xfrm>
              <a:custGeom>
                <a:avLst/>
                <a:gdLst>
                  <a:gd name="T0" fmla="*/ 107 w 108"/>
                  <a:gd name="T1" fmla="*/ 131 h 156"/>
                  <a:gd name="T2" fmla="*/ 67 w 108"/>
                  <a:gd name="T3" fmla="*/ 156 h 156"/>
                  <a:gd name="T4" fmla="*/ 0 w 108"/>
                  <a:gd name="T5" fmla="*/ 131 h 156"/>
                  <a:gd name="T6" fmla="*/ 0 w 108"/>
                  <a:gd name="T7" fmla="*/ 6 h 156"/>
                  <a:gd name="T8" fmla="*/ 107 w 108"/>
                  <a:gd name="T9" fmla="*/ 0 h 156"/>
                  <a:gd name="T10" fmla="*/ 107 w 108"/>
                  <a:gd name="T11" fmla="*/ 1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56">
                    <a:moveTo>
                      <a:pt x="107" y="131"/>
                    </a:moveTo>
                    <a:cubicBezTo>
                      <a:pt x="107" y="131"/>
                      <a:pt x="108" y="156"/>
                      <a:pt x="67" y="156"/>
                    </a:cubicBezTo>
                    <a:cubicBezTo>
                      <a:pt x="26" y="156"/>
                      <a:pt x="0" y="131"/>
                      <a:pt x="0" y="13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31"/>
                      <a:pt x="107" y="131"/>
                      <a:pt x="107" y="131"/>
                    </a:cubicBezTo>
                  </a:path>
                </a:pathLst>
              </a:custGeom>
              <a:solidFill>
                <a:srgbClr val="FF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2" name="íṧḷíḑé"/>
              <p:cNvSpPr/>
              <p:nvPr/>
            </p:nvSpPr>
            <p:spPr bwMode="auto">
              <a:xfrm flipH="1">
                <a:off x="5624943" y="4153717"/>
                <a:ext cx="142043" cy="171331"/>
              </a:xfrm>
              <a:custGeom>
                <a:avLst/>
                <a:gdLst>
                  <a:gd name="T0" fmla="*/ 107 w 107"/>
                  <a:gd name="T1" fmla="*/ 125 h 128"/>
                  <a:gd name="T2" fmla="*/ 1 w 107"/>
                  <a:gd name="T3" fmla="*/ 100 h 128"/>
                  <a:gd name="T4" fmla="*/ 0 w 107"/>
                  <a:gd name="T5" fmla="*/ 0 h 128"/>
                  <a:gd name="T6" fmla="*/ 107 w 107"/>
                  <a:gd name="T7" fmla="*/ 1 h 128"/>
                  <a:gd name="T8" fmla="*/ 107 w 107"/>
                  <a:gd name="T9" fmla="*/ 1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28">
                    <a:moveTo>
                      <a:pt x="107" y="125"/>
                    </a:moveTo>
                    <a:cubicBezTo>
                      <a:pt x="79" y="128"/>
                      <a:pt x="1" y="118"/>
                      <a:pt x="1" y="100"/>
                    </a:cubicBezTo>
                    <a:cubicBezTo>
                      <a:pt x="1" y="82"/>
                      <a:pt x="0" y="0"/>
                      <a:pt x="0" y="0"/>
                    </a:cubicBezTo>
                    <a:cubicBezTo>
                      <a:pt x="107" y="1"/>
                      <a:pt x="107" y="1"/>
                      <a:pt x="107" y="1"/>
                    </a:cubicBezTo>
                    <a:lnTo>
                      <a:pt x="107" y="125"/>
                    </a:lnTo>
                    <a:close/>
                  </a:path>
                </a:pathLst>
              </a:custGeom>
              <a:solidFill>
                <a:srgbClr val="E5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3" name="isľïdé"/>
              <p:cNvSpPr/>
              <p:nvPr/>
            </p:nvSpPr>
            <p:spPr bwMode="auto">
              <a:xfrm flipH="1">
                <a:off x="5493152" y="3827162"/>
                <a:ext cx="330945" cy="478849"/>
              </a:xfrm>
              <a:custGeom>
                <a:avLst/>
                <a:gdLst>
                  <a:gd name="T0" fmla="*/ 241 w 247"/>
                  <a:gd name="T1" fmla="*/ 204 h 358"/>
                  <a:gd name="T2" fmla="*/ 207 w 247"/>
                  <a:gd name="T3" fmla="*/ 302 h 358"/>
                  <a:gd name="T4" fmla="*/ 175 w 247"/>
                  <a:gd name="T5" fmla="*/ 331 h 358"/>
                  <a:gd name="T6" fmla="*/ 149 w 247"/>
                  <a:gd name="T7" fmla="*/ 349 h 358"/>
                  <a:gd name="T8" fmla="*/ 122 w 247"/>
                  <a:gd name="T9" fmla="*/ 340 h 358"/>
                  <a:gd name="T10" fmla="*/ 0 w 247"/>
                  <a:gd name="T11" fmla="*/ 191 h 358"/>
                  <a:gd name="T12" fmla="*/ 25 w 247"/>
                  <a:gd name="T13" fmla="*/ 113 h 358"/>
                  <a:gd name="T14" fmla="*/ 132 w 247"/>
                  <a:gd name="T15" fmla="*/ 0 h 358"/>
                  <a:gd name="T16" fmla="*/ 247 w 247"/>
                  <a:gd name="T17" fmla="*/ 110 h 358"/>
                  <a:gd name="T18" fmla="*/ 241 w 247"/>
                  <a:gd name="T19" fmla="*/ 20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358">
                    <a:moveTo>
                      <a:pt x="241" y="204"/>
                    </a:moveTo>
                    <a:cubicBezTo>
                      <a:pt x="241" y="229"/>
                      <a:pt x="220" y="285"/>
                      <a:pt x="207" y="302"/>
                    </a:cubicBezTo>
                    <a:cubicBezTo>
                      <a:pt x="201" y="309"/>
                      <a:pt x="193" y="326"/>
                      <a:pt x="175" y="331"/>
                    </a:cubicBezTo>
                    <a:cubicBezTo>
                      <a:pt x="159" y="336"/>
                      <a:pt x="149" y="340"/>
                      <a:pt x="149" y="349"/>
                    </a:cubicBezTo>
                    <a:cubicBezTo>
                      <a:pt x="149" y="358"/>
                      <a:pt x="129" y="340"/>
                      <a:pt x="122" y="340"/>
                    </a:cubicBezTo>
                    <a:cubicBezTo>
                      <a:pt x="40" y="340"/>
                      <a:pt x="0" y="251"/>
                      <a:pt x="0" y="191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5" y="47"/>
                      <a:pt x="69" y="0"/>
                      <a:pt x="132" y="0"/>
                    </a:cubicBezTo>
                    <a:cubicBezTo>
                      <a:pt x="196" y="1"/>
                      <a:pt x="247" y="44"/>
                      <a:pt x="247" y="110"/>
                    </a:cubicBezTo>
                    <a:cubicBezTo>
                      <a:pt x="241" y="204"/>
                      <a:pt x="241" y="204"/>
                      <a:pt x="241" y="204"/>
                    </a:cubicBezTo>
                  </a:path>
                </a:pathLst>
              </a:custGeom>
              <a:solidFill>
                <a:srgbClr val="E5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4" name="ïŝḻîďé"/>
              <p:cNvSpPr/>
              <p:nvPr/>
            </p:nvSpPr>
            <p:spPr bwMode="auto">
              <a:xfrm flipH="1">
                <a:off x="5490224" y="3811054"/>
                <a:ext cx="282621" cy="467134"/>
              </a:xfrm>
              <a:custGeom>
                <a:avLst/>
                <a:gdLst>
                  <a:gd name="T0" fmla="*/ 210 w 211"/>
                  <a:gd name="T1" fmla="*/ 119 h 349"/>
                  <a:gd name="T2" fmla="*/ 210 w 211"/>
                  <a:gd name="T3" fmla="*/ 145 h 349"/>
                  <a:gd name="T4" fmla="*/ 209 w 211"/>
                  <a:gd name="T5" fmla="*/ 160 h 349"/>
                  <a:gd name="T6" fmla="*/ 207 w 211"/>
                  <a:gd name="T7" fmla="*/ 216 h 349"/>
                  <a:gd name="T8" fmla="*/ 106 w 211"/>
                  <a:gd name="T9" fmla="*/ 348 h 349"/>
                  <a:gd name="T10" fmla="*/ 2 w 211"/>
                  <a:gd name="T11" fmla="*/ 181 h 349"/>
                  <a:gd name="T12" fmla="*/ 6 w 211"/>
                  <a:gd name="T13" fmla="*/ 124 h 349"/>
                  <a:gd name="T14" fmla="*/ 6 w 211"/>
                  <a:gd name="T15" fmla="*/ 117 h 349"/>
                  <a:gd name="T16" fmla="*/ 104 w 211"/>
                  <a:gd name="T17" fmla="*/ 0 h 349"/>
                  <a:gd name="T18" fmla="*/ 210 w 211"/>
                  <a:gd name="T19" fmla="*/ 103 h 349"/>
                  <a:gd name="T20" fmla="*/ 210 w 211"/>
                  <a:gd name="T21" fmla="*/ 11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49">
                    <a:moveTo>
                      <a:pt x="210" y="119"/>
                    </a:moveTo>
                    <a:cubicBezTo>
                      <a:pt x="210" y="145"/>
                      <a:pt x="210" y="145"/>
                      <a:pt x="210" y="145"/>
                    </a:cubicBezTo>
                    <a:cubicBezTo>
                      <a:pt x="209" y="160"/>
                      <a:pt x="209" y="160"/>
                      <a:pt x="209" y="160"/>
                    </a:cubicBezTo>
                    <a:cubicBezTo>
                      <a:pt x="207" y="216"/>
                      <a:pt x="207" y="216"/>
                      <a:pt x="207" y="216"/>
                    </a:cubicBezTo>
                    <a:cubicBezTo>
                      <a:pt x="205" y="285"/>
                      <a:pt x="189" y="349"/>
                      <a:pt x="106" y="348"/>
                    </a:cubicBezTo>
                    <a:cubicBezTo>
                      <a:pt x="22" y="347"/>
                      <a:pt x="0" y="246"/>
                      <a:pt x="2" y="181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21"/>
                      <a:pt x="6" y="119"/>
                      <a:pt x="6" y="117"/>
                    </a:cubicBezTo>
                    <a:cubicBezTo>
                      <a:pt x="8" y="31"/>
                      <a:pt x="42" y="0"/>
                      <a:pt x="104" y="0"/>
                    </a:cubicBezTo>
                    <a:cubicBezTo>
                      <a:pt x="181" y="0"/>
                      <a:pt x="208" y="45"/>
                      <a:pt x="210" y="103"/>
                    </a:cubicBezTo>
                    <a:cubicBezTo>
                      <a:pt x="211" y="108"/>
                      <a:pt x="211" y="113"/>
                      <a:pt x="210" y="119"/>
                    </a:cubicBezTo>
                  </a:path>
                </a:pathLst>
              </a:custGeom>
              <a:solidFill>
                <a:srgbClr val="FF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5" name="iŝliḑe"/>
              <p:cNvSpPr/>
              <p:nvPr/>
            </p:nvSpPr>
            <p:spPr bwMode="auto">
              <a:xfrm flipH="1">
                <a:off x="5561977" y="4095141"/>
                <a:ext cx="61502" cy="26359"/>
              </a:xfrm>
              <a:custGeom>
                <a:avLst/>
                <a:gdLst>
                  <a:gd name="T0" fmla="*/ 24 w 46"/>
                  <a:gd name="T1" fmla="*/ 19 h 19"/>
                  <a:gd name="T2" fmla="*/ 45 w 46"/>
                  <a:gd name="T3" fmla="*/ 5 h 19"/>
                  <a:gd name="T4" fmla="*/ 38 w 46"/>
                  <a:gd name="T5" fmla="*/ 2 h 19"/>
                  <a:gd name="T6" fmla="*/ 24 w 46"/>
                  <a:gd name="T7" fmla="*/ 4 h 19"/>
                  <a:gd name="T8" fmla="*/ 11 w 46"/>
                  <a:gd name="T9" fmla="*/ 2 h 19"/>
                  <a:gd name="T10" fmla="*/ 1 w 46"/>
                  <a:gd name="T11" fmla="*/ 5 h 19"/>
                  <a:gd name="T12" fmla="*/ 24 w 46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24" y="19"/>
                    </a:moveTo>
                    <a:cubicBezTo>
                      <a:pt x="36" y="19"/>
                      <a:pt x="46" y="12"/>
                      <a:pt x="45" y="5"/>
                    </a:cubicBezTo>
                    <a:cubicBezTo>
                      <a:pt x="45" y="3"/>
                      <a:pt x="43" y="0"/>
                      <a:pt x="38" y="2"/>
                    </a:cubicBezTo>
                    <a:cubicBezTo>
                      <a:pt x="36" y="3"/>
                      <a:pt x="30" y="4"/>
                      <a:pt x="24" y="4"/>
                    </a:cubicBezTo>
                    <a:cubicBezTo>
                      <a:pt x="18" y="4"/>
                      <a:pt x="14" y="3"/>
                      <a:pt x="11" y="2"/>
                    </a:cubicBezTo>
                    <a:cubicBezTo>
                      <a:pt x="3" y="0"/>
                      <a:pt x="1" y="3"/>
                      <a:pt x="1" y="5"/>
                    </a:cubicBezTo>
                    <a:cubicBezTo>
                      <a:pt x="0" y="12"/>
                      <a:pt x="12" y="19"/>
                      <a:pt x="24" y="19"/>
                    </a:cubicBezTo>
                    <a:close/>
                  </a:path>
                </a:pathLst>
              </a:custGeom>
              <a:solidFill>
                <a:srgbClr val="E5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6" name="iŝḻíde"/>
              <p:cNvSpPr/>
              <p:nvPr/>
            </p:nvSpPr>
            <p:spPr bwMode="auto">
              <a:xfrm flipH="1">
                <a:off x="5765522" y="3985314"/>
                <a:ext cx="89325" cy="124471"/>
              </a:xfrm>
              <a:custGeom>
                <a:avLst/>
                <a:gdLst>
                  <a:gd name="T0" fmla="*/ 64 w 66"/>
                  <a:gd name="T1" fmla="*/ 45 h 93"/>
                  <a:gd name="T2" fmla="*/ 36 w 66"/>
                  <a:gd name="T3" fmla="*/ 92 h 93"/>
                  <a:gd name="T4" fmla="*/ 2 w 66"/>
                  <a:gd name="T5" fmla="*/ 50 h 93"/>
                  <a:gd name="T6" fmla="*/ 27 w 66"/>
                  <a:gd name="T7" fmla="*/ 3 h 93"/>
                  <a:gd name="T8" fmla="*/ 64 w 66"/>
                  <a:gd name="T9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3">
                    <a:moveTo>
                      <a:pt x="64" y="45"/>
                    </a:moveTo>
                    <a:cubicBezTo>
                      <a:pt x="66" y="69"/>
                      <a:pt x="53" y="90"/>
                      <a:pt x="36" y="92"/>
                    </a:cubicBezTo>
                    <a:cubicBezTo>
                      <a:pt x="19" y="93"/>
                      <a:pt x="4" y="74"/>
                      <a:pt x="2" y="50"/>
                    </a:cubicBezTo>
                    <a:cubicBezTo>
                      <a:pt x="0" y="25"/>
                      <a:pt x="10" y="6"/>
                      <a:pt x="27" y="3"/>
                    </a:cubicBezTo>
                    <a:cubicBezTo>
                      <a:pt x="44" y="0"/>
                      <a:pt x="62" y="20"/>
                      <a:pt x="64" y="45"/>
                    </a:cubicBezTo>
                    <a:close/>
                  </a:path>
                </a:pathLst>
              </a:custGeom>
              <a:solidFill>
                <a:srgbClr val="E5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7" name="îṩ1íḑe"/>
              <p:cNvSpPr/>
              <p:nvPr/>
            </p:nvSpPr>
            <p:spPr bwMode="auto">
              <a:xfrm flipH="1">
                <a:off x="5642515" y="4023388"/>
                <a:ext cx="29288" cy="27823"/>
              </a:xfrm>
              <a:custGeom>
                <a:avLst/>
                <a:gdLst>
                  <a:gd name="T0" fmla="*/ 0 w 21"/>
                  <a:gd name="T1" fmla="*/ 10 h 21"/>
                  <a:gd name="T2" fmla="*/ 10 w 21"/>
                  <a:gd name="T3" fmla="*/ 21 h 21"/>
                  <a:gd name="T4" fmla="*/ 21 w 21"/>
                  <a:gd name="T5" fmla="*/ 10 h 21"/>
                  <a:gd name="T6" fmla="*/ 10 w 21"/>
                  <a:gd name="T7" fmla="*/ 0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cubicBezTo>
                      <a:pt x="0" y="16"/>
                      <a:pt x="4" y="21"/>
                      <a:pt x="10" y="21"/>
                    </a:cubicBezTo>
                    <a:cubicBezTo>
                      <a:pt x="16" y="21"/>
                      <a:pt x="21" y="16"/>
                      <a:pt x="21" y="10"/>
                    </a:cubicBez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lose/>
                  </a:path>
                </a:pathLst>
              </a:custGeom>
              <a:solidFill>
                <a:srgbClr val="422B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8" name="iSḻîḓé"/>
              <p:cNvSpPr/>
              <p:nvPr/>
            </p:nvSpPr>
            <p:spPr bwMode="auto">
              <a:xfrm flipH="1">
                <a:off x="5516582" y="4024851"/>
                <a:ext cx="30751" cy="29288"/>
              </a:xfrm>
              <a:custGeom>
                <a:avLst/>
                <a:gdLst>
                  <a:gd name="T0" fmla="*/ 0 w 22"/>
                  <a:gd name="T1" fmla="*/ 11 h 22"/>
                  <a:gd name="T2" fmla="*/ 11 w 22"/>
                  <a:gd name="T3" fmla="*/ 22 h 22"/>
                  <a:gd name="T4" fmla="*/ 22 w 22"/>
                  <a:gd name="T5" fmla="*/ 11 h 22"/>
                  <a:gd name="T6" fmla="*/ 11 w 22"/>
                  <a:gd name="T7" fmla="*/ 0 h 22"/>
                  <a:gd name="T8" fmla="*/ 0 w 22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1"/>
                    </a:moveTo>
                    <a:cubicBezTo>
                      <a:pt x="0" y="17"/>
                      <a:pt x="5" y="21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422B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9" name="ï$ļiḋê"/>
              <p:cNvSpPr/>
              <p:nvPr/>
            </p:nvSpPr>
            <p:spPr bwMode="auto">
              <a:xfrm flipH="1">
                <a:off x="5623480" y="3969206"/>
                <a:ext cx="82004" cy="19036"/>
              </a:xfrm>
              <a:custGeom>
                <a:avLst/>
                <a:gdLst>
                  <a:gd name="T0" fmla="*/ 7 w 62"/>
                  <a:gd name="T1" fmla="*/ 15 h 15"/>
                  <a:gd name="T2" fmla="*/ 55 w 62"/>
                  <a:gd name="T3" fmla="*/ 14 h 15"/>
                  <a:gd name="T4" fmla="*/ 62 w 62"/>
                  <a:gd name="T5" fmla="*/ 7 h 15"/>
                  <a:gd name="T6" fmla="*/ 55 w 62"/>
                  <a:gd name="T7" fmla="*/ 0 h 15"/>
                  <a:gd name="T8" fmla="*/ 7 w 62"/>
                  <a:gd name="T9" fmla="*/ 1 h 15"/>
                  <a:gd name="T10" fmla="*/ 0 w 62"/>
                  <a:gd name="T11" fmla="*/ 8 h 15"/>
                  <a:gd name="T12" fmla="*/ 7 w 62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5">
                    <a:moveTo>
                      <a:pt x="7" y="15"/>
                    </a:moveTo>
                    <a:cubicBezTo>
                      <a:pt x="55" y="14"/>
                      <a:pt x="55" y="14"/>
                      <a:pt x="55" y="14"/>
                    </a:cubicBezTo>
                    <a:cubicBezTo>
                      <a:pt x="59" y="14"/>
                      <a:pt x="62" y="11"/>
                      <a:pt x="62" y="7"/>
                    </a:cubicBezTo>
                    <a:cubicBezTo>
                      <a:pt x="61" y="3"/>
                      <a:pt x="58" y="0"/>
                      <a:pt x="55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2"/>
                      <a:pt x="4" y="15"/>
                      <a:pt x="7" y="15"/>
                    </a:cubicBezTo>
                  </a:path>
                </a:pathLst>
              </a:custGeom>
              <a:solidFill>
                <a:srgbClr val="8E3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0" name="i$ľiḑé"/>
              <p:cNvSpPr/>
              <p:nvPr/>
            </p:nvSpPr>
            <p:spPr bwMode="auto">
              <a:xfrm flipH="1">
                <a:off x="5488759" y="3972134"/>
                <a:ext cx="73217" cy="21966"/>
              </a:xfrm>
              <a:custGeom>
                <a:avLst/>
                <a:gdLst>
                  <a:gd name="T0" fmla="*/ 7 w 55"/>
                  <a:gd name="T1" fmla="*/ 13 h 17"/>
                  <a:gd name="T2" fmla="*/ 48 w 55"/>
                  <a:gd name="T3" fmla="*/ 16 h 17"/>
                  <a:gd name="T4" fmla="*/ 55 w 55"/>
                  <a:gd name="T5" fmla="*/ 10 h 17"/>
                  <a:gd name="T6" fmla="*/ 49 w 55"/>
                  <a:gd name="T7" fmla="*/ 3 h 17"/>
                  <a:gd name="T8" fmla="*/ 8 w 55"/>
                  <a:gd name="T9" fmla="*/ 0 h 17"/>
                  <a:gd name="T10" fmla="*/ 1 w 55"/>
                  <a:gd name="T11" fmla="*/ 6 h 17"/>
                  <a:gd name="T12" fmla="*/ 7 w 55"/>
                  <a:gd name="T1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7">
                    <a:moveTo>
                      <a:pt x="7" y="13"/>
                    </a:moveTo>
                    <a:cubicBezTo>
                      <a:pt x="48" y="16"/>
                      <a:pt x="48" y="16"/>
                      <a:pt x="48" y="16"/>
                    </a:cubicBezTo>
                    <a:cubicBezTo>
                      <a:pt x="52" y="17"/>
                      <a:pt x="55" y="14"/>
                      <a:pt x="55" y="10"/>
                    </a:cubicBezTo>
                    <a:cubicBezTo>
                      <a:pt x="55" y="7"/>
                      <a:pt x="53" y="3"/>
                      <a:pt x="49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3"/>
                      <a:pt x="1" y="6"/>
                    </a:cubicBezTo>
                    <a:cubicBezTo>
                      <a:pt x="0" y="10"/>
                      <a:pt x="3" y="13"/>
                      <a:pt x="7" y="13"/>
                    </a:cubicBezTo>
                  </a:path>
                </a:pathLst>
              </a:custGeom>
              <a:solidFill>
                <a:srgbClr val="8E3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1" name="ïslîḍê"/>
              <p:cNvSpPr/>
              <p:nvPr/>
            </p:nvSpPr>
            <p:spPr bwMode="auto">
              <a:xfrm flipH="1">
                <a:off x="5500474" y="3724656"/>
                <a:ext cx="311908" cy="336805"/>
              </a:xfrm>
              <a:custGeom>
                <a:avLst/>
                <a:gdLst>
                  <a:gd name="T0" fmla="*/ 7 w 233"/>
                  <a:gd name="T1" fmla="*/ 180 h 252"/>
                  <a:gd name="T2" fmla="*/ 50 w 233"/>
                  <a:gd name="T3" fmla="*/ 87 h 252"/>
                  <a:gd name="T4" fmla="*/ 36 w 233"/>
                  <a:gd name="T5" fmla="*/ 46 h 252"/>
                  <a:gd name="T6" fmla="*/ 165 w 233"/>
                  <a:gd name="T7" fmla="*/ 39 h 252"/>
                  <a:gd name="T8" fmla="*/ 225 w 233"/>
                  <a:gd name="T9" fmla="*/ 103 h 252"/>
                  <a:gd name="T10" fmla="*/ 225 w 233"/>
                  <a:gd name="T11" fmla="*/ 104 h 252"/>
                  <a:gd name="T12" fmla="*/ 225 w 233"/>
                  <a:gd name="T13" fmla="*/ 104 h 252"/>
                  <a:gd name="T14" fmla="*/ 187 w 233"/>
                  <a:gd name="T15" fmla="*/ 131 h 252"/>
                  <a:gd name="T16" fmla="*/ 85 w 233"/>
                  <a:gd name="T17" fmla="*/ 100 h 252"/>
                  <a:gd name="T18" fmla="*/ 44 w 233"/>
                  <a:gd name="T19" fmla="*/ 149 h 252"/>
                  <a:gd name="T20" fmla="*/ 34 w 233"/>
                  <a:gd name="T21" fmla="*/ 251 h 252"/>
                  <a:gd name="T22" fmla="*/ 20 w 233"/>
                  <a:gd name="T23" fmla="*/ 243 h 252"/>
                  <a:gd name="T24" fmla="*/ 0 w 233"/>
                  <a:gd name="T25" fmla="*/ 197 h 252"/>
                  <a:gd name="T26" fmla="*/ 7 w 233"/>
                  <a:gd name="T27" fmla="*/ 18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3" h="252">
                    <a:moveTo>
                      <a:pt x="7" y="180"/>
                    </a:moveTo>
                    <a:cubicBezTo>
                      <a:pt x="7" y="142"/>
                      <a:pt x="24" y="109"/>
                      <a:pt x="50" y="87"/>
                    </a:cubicBezTo>
                    <a:cubicBezTo>
                      <a:pt x="38" y="72"/>
                      <a:pt x="33" y="49"/>
                      <a:pt x="36" y="46"/>
                    </a:cubicBezTo>
                    <a:cubicBezTo>
                      <a:pt x="40" y="43"/>
                      <a:pt x="97" y="0"/>
                      <a:pt x="165" y="39"/>
                    </a:cubicBezTo>
                    <a:cubicBezTo>
                      <a:pt x="211" y="66"/>
                      <a:pt x="233" y="84"/>
                      <a:pt x="225" y="103"/>
                    </a:cubicBezTo>
                    <a:cubicBezTo>
                      <a:pt x="225" y="104"/>
                      <a:pt x="225" y="104"/>
                      <a:pt x="225" y="104"/>
                    </a:cubicBezTo>
                    <a:cubicBezTo>
                      <a:pt x="225" y="104"/>
                      <a:pt x="225" y="104"/>
                      <a:pt x="225" y="104"/>
                    </a:cubicBezTo>
                    <a:cubicBezTo>
                      <a:pt x="217" y="120"/>
                      <a:pt x="202" y="131"/>
                      <a:pt x="187" y="131"/>
                    </a:cubicBezTo>
                    <a:cubicBezTo>
                      <a:pt x="128" y="131"/>
                      <a:pt x="129" y="97"/>
                      <a:pt x="85" y="100"/>
                    </a:cubicBezTo>
                    <a:cubicBezTo>
                      <a:pt x="68" y="101"/>
                      <a:pt x="44" y="106"/>
                      <a:pt x="44" y="149"/>
                    </a:cubicBezTo>
                    <a:cubicBezTo>
                      <a:pt x="44" y="196"/>
                      <a:pt x="34" y="251"/>
                      <a:pt x="34" y="251"/>
                    </a:cubicBezTo>
                    <a:cubicBezTo>
                      <a:pt x="20" y="252"/>
                      <a:pt x="20" y="243"/>
                      <a:pt x="20" y="243"/>
                    </a:cubicBezTo>
                    <a:cubicBezTo>
                      <a:pt x="20" y="218"/>
                      <a:pt x="16" y="204"/>
                      <a:pt x="0" y="197"/>
                    </a:cubicBezTo>
                    <a:cubicBezTo>
                      <a:pt x="7" y="180"/>
                      <a:pt x="7" y="180"/>
                      <a:pt x="7" y="180"/>
                    </a:cubicBezTo>
                  </a:path>
                </a:pathLst>
              </a:custGeom>
              <a:solidFill>
                <a:srgbClr val="8E3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2" name="îṥ1íḋé"/>
              <p:cNvSpPr/>
              <p:nvPr/>
            </p:nvSpPr>
            <p:spPr bwMode="auto">
              <a:xfrm flipH="1">
                <a:off x="5557583" y="4163967"/>
                <a:ext cx="99577" cy="29288"/>
              </a:xfrm>
              <a:custGeom>
                <a:avLst/>
                <a:gdLst>
                  <a:gd name="T0" fmla="*/ 61 w 74"/>
                  <a:gd name="T1" fmla="*/ 3 h 22"/>
                  <a:gd name="T2" fmla="*/ 52 w 74"/>
                  <a:gd name="T3" fmla="*/ 6 h 22"/>
                  <a:gd name="T4" fmla="*/ 39 w 74"/>
                  <a:gd name="T5" fmla="*/ 7 h 22"/>
                  <a:gd name="T6" fmla="*/ 39 w 74"/>
                  <a:gd name="T7" fmla="*/ 14 h 22"/>
                  <a:gd name="T8" fmla="*/ 39 w 74"/>
                  <a:gd name="T9" fmla="*/ 7 h 22"/>
                  <a:gd name="T10" fmla="*/ 39 w 74"/>
                  <a:gd name="T11" fmla="*/ 7 h 22"/>
                  <a:gd name="T12" fmla="*/ 39 w 74"/>
                  <a:gd name="T13" fmla="*/ 14 h 22"/>
                  <a:gd name="T14" fmla="*/ 39 w 74"/>
                  <a:gd name="T15" fmla="*/ 7 h 22"/>
                  <a:gd name="T16" fmla="*/ 38 w 74"/>
                  <a:gd name="T17" fmla="*/ 7 h 22"/>
                  <a:gd name="T18" fmla="*/ 36 w 74"/>
                  <a:gd name="T19" fmla="*/ 7 h 22"/>
                  <a:gd name="T20" fmla="*/ 39 w 74"/>
                  <a:gd name="T21" fmla="*/ 14 h 22"/>
                  <a:gd name="T22" fmla="*/ 39 w 74"/>
                  <a:gd name="T23" fmla="*/ 7 h 22"/>
                  <a:gd name="T24" fmla="*/ 24 w 74"/>
                  <a:gd name="T25" fmla="*/ 6 h 22"/>
                  <a:gd name="T26" fmla="*/ 17 w 74"/>
                  <a:gd name="T27" fmla="*/ 5 h 22"/>
                  <a:gd name="T28" fmla="*/ 12 w 74"/>
                  <a:gd name="T29" fmla="*/ 3 h 22"/>
                  <a:gd name="T30" fmla="*/ 2 w 74"/>
                  <a:gd name="T31" fmla="*/ 4 h 22"/>
                  <a:gd name="T32" fmla="*/ 4 w 74"/>
                  <a:gd name="T33" fmla="*/ 15 h 22"/>
                  <a:gd name="T34" fmla="*/ 12 w 74"/>
                  <a:gd name="T35" fmla="*/ 19 h 22"/>
                  <a:gd name="T36" fmla="*/ 26 w 74"/>
                  <a:gd name="T37" fmla="*/ 21 h 22"/>
                  <a:gd name="T38" fmla="*/ 39 w 74"/>
                  <a:gd name="T39" fmla="*/ 22 h 22"/>
                  <a:gd name="T40" fmla="*/ 40 w 74"/>
                  <a:gd name="T41" fmla="*/ 22 h 22"/>
                  <a:gd name="T42" fmla="*/ 41 w 74"/>
                  <a:gd name="T43" fmla="*/ 21 h 22"/>
                  <a:gd name="T44" fmla="*/ 39 w 74"/>
                  <a:gd name="T45" fmla="*/ 14 h 22"/>
                  <a:gd name="T46" fmla="*/ 39 w 74"/>
                  <a:gd name="T47" fmla="*/ 22 h 22"/>
                  <a:gd name="T48" fmla="*/ 41 w 74"/>
                  <a:gd name="T49" fmla="*/ 21 h 22"/>
                  <a:gd name="T50" fmla="*/ 39 w 74"/>
                  <a:gd name="T51" fmla="*/ 14 h 22"/>
                  <a:gd name="T52" fmla="*/ 39 w 74"/>
                  <a:gd name="T53" fmla="*/ 22 h 22"/>
                  <a:gd name="T54" fmla="*/ 39 w 74"/>
                  <a:gd name="T55" fmla="*/ 15 h 22"/>
                  <a:gd name="T56" fmla="*/ 39 w 74"/>
                  <a:gd name="T57" fmla="*/ 22 h 22"/>
                  <a:gd name="T58" fmla="*/ 39 w 74"/>
                  <a:gd name="T59" fmla="*/ 22 h 22"/>
                  <a:gd name="T60" fmla="*/ 39 w 74"/>
                  <a:gd name="T61" fmla="*/ 15 h 22"/>
                  <a:gd name="T62" fmla="*/ 39 w 74"/>
                  <a:gd name="T63" fmla="*/ 22 h 22"/>
                  <a:gd name="T64" fmla="*/ 39 w 74"/>
                  <a:gd name="T65" fmla="*/ 22 h 22"/>
                  <a:gd name="T66" fmla="*/ 54 w 74"/>
                  <a:gd name="T67" fmla="*/ 20 h 22"/>
                  <a:gd name="T68" fmla="*/ 70 w 74"/>
                  <a:gd name="T69" fmla="*/ 15 h 22"/>
                  <a:gd name="T70" fmla="*/ 71 w 74"/>
                  <a:gd name="T71" fmla="*/ 4 h 22"/>
                  <a:gd name="T72" fmla="*/ 61 w 74"/>
                  <a:gd name="T7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22">
                    <a:moveTo>
                      <a:pt x="61" y="3"/>
                    </a:moveTo>
                    <a:cubicBezTo>
                      <a:pt x="59" y="4"/>
                      <a:pt x="56" y="5"/>
                      <a:pt x="52" y="6"/>
                    </a:cubicBezTo>
                    <a:cubicBezTo>
                      <a:pt x="48" y="7"/>
                      <a:pt x="43" y="7"/>
                      <a:pt x="39" y="7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8" y="7"/>
                    </a:cubicBezTo>
                    <a:cubicBezTo>
                      <a:pt x="38" y="7"/>
                      <a:pt x="37" y="7"/>
                      <a:pt x="36" y="7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4" y="7"/>
                      <a:pt x="29" y="7"/>
                      <a:pt x="24" y="6"/>
                    </a:cubicBezTo>
                    <a:cubicBezTo>
                      <a:pt x="21" y="6"/>
                      <a:pt x="19" y="5"/>
                      <a:pt x="17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9" y="0"/>
                      <a:pt x="4" y="1"/>
                      <a:pt x="2" y="4"/>
                    </a:cubicBezTo>
                    <a:cubicBezTo>
                      <a:pt x="0" y="8"/>
                      <a:pt x="1" y="12"/>
                      <a:pt x="4" y="15"/>
                    </a:cubicBezTo>
                    <a:cubicBezTo>
                      <a:pt x="6" y="16"/>
                      <a:pt x="9" y="18"/>
                      <a:pt x="12" y="19"/>
                    </a:cubicBezTo>
                    <a:cubicBezTo>
                      <a:pt x="17" y="20"/>
                      <a:pt x="22" y="21"/>
                      <a:pt x="26" y="21"/>
                    </a:cubicBezTo>
                    <a:cubicBezTo>
                      <a:pt x="31" y="21"/>
                      <a:pt x="35" y="22"/>
                      <a:pt x="39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40" y="22"/>
                      <a:pt x="41" y="21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4" y="22"/>
                      <a:pt x="49" y="21"/>
                      <a:pt x="54" y="20"/>
                    </a:cubicBezTo>
                    <a:cubicBezTo>
                      <a:pt x="59" y="20"/>
                      <a:pt x="65" y="18"/>
                      <a:pt x="70" y="15"/>
                    </a:cubicBezTo>
                    <a:cubicBezTo>
                      <a:pt x="73" y="12"/>
                      <a:pt x="74" y="8"/>
                      <a:pt x="71" y="4"/>
                    </a:cubicBezTo>
                    <a:cubicBezTo>
                      <a:pt x="69" y="1"/>
                      <a:pt x="64" y="0"/>
                      <a:pt x="61" y="3"/>
                    </a:cubicBezTo>
                    <a:close/>
                  </a:path>
                </a:pathLst>
              </a:custGeom>
              <a:solidFill>
                <a:srgbClr val="E5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3" name="íṩlïḑê"/>
              <p:cNvSpPr/>
              <p:nvPr/>
            </p:nvSpPr>
            <p:spPr bwMode="auto">
              <a:xfrm flipH="1">
                <a:off x="5570762" y="54013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2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4" name="îŝḻîḋè"/>
              <p:cNvSpPr/>
              <p:nvPr/>
            </p:nvSpPr>
            <p:spPr bwMode="auto">
              <a:xfrm flipH="1">
                <a:off x="5572227" y="5394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2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5" name="íSľiḋê"/>
              <p:cNvSpPr/>
              <p:nvPr/>
            </p:nvSpPr>
            <p:spPr bwMode="auto">
              <a:xfrm flipH="1">
                <a:off x="5570762" y="5388181"/>
                <a:ext cx="146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2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6" name="îṥḻîḑè"/>
              <p:cNvSpPr/>
              <p:nvPr/>
            </p:nvSpPr>
            <p:spPr bwMode="auto">
              <a:xfrm flipH="1">
                <a:off x="5569298" y="5421862"/>
                <a:ext cx="0" cy="146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02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7" name="ïṡļïďe"/>
              <p:cNvSpPr/>
              <p:nvPr/>
            </p:nvSpPr>
            <p:spPr bwMode="auto">
              <a:xfrm flipH="1">
                <a:off x="5569298" y="5414539"/>
                <a:ext cx="1465" cy="146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02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8" name="îṣḻïḓê"/>
              <p:cNvSpPr/>
              <p:nvPr/>
            </p:nvSpPr>
            <p:spPr bwMode="auto">
              <a:xfrm flipH="1">
                <a:off x="5570762" y="5407217"/>
                <a:ext cx="0" cy="146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2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9" name="îṡļîḍê"/>
              <p:cNvSpPr/>
              <p:nvPr/>
            </p:nvSpPr>
            <p:spPr bwMode="auto">
              <a:xfrm flipH="1">
                <a:off x="5471186" y="4532989"/>
                <a:ext cx="440771" cy="483242"/>
              </a:xfrm>
              <a:custGeom>
                <a:avLst/>
                <a:gdLst>
                  <a:gd name="T0" fmla="*/ 3 w 329"/>
                  <a:gd name="T1" fmla="*/ 44 h 361"/>
                  <a:gd name="T2" fmla="*/ 43 w 329"/>
                  <a:gd name="T3" fmla="*/ 307 h 361"/>
                  <a:gd name="T4" fmla="*/ 50 w 329"/>
                  <a:gd name="T5" fmla="*/ 329 h 361"/>
                  <a:gd name="T6" fmla="*/ 73 w 329"/>
                  <a:gd name="T7" fmla="*/ 352 h 361"/>
                  <a:gd name="T8" fmla="*/ 105 w 329"/>
                  <a:gd name="T9" fmla="*/ 361 h 361"/>
                  <a:gd name="T10" fmla="*/ 119 w 329"/>
                  <a:gd name="T11" fmla="*/ 359 h 361"/>
                  <a:gd name="T12" fmla="*/ 119 w 329"/>
                  <a:gd name="T13" fmla="*/ 359 h 361"/>
                  <a:gd name="T14" fmla="*/ 297 w 329"/>
                  <a:gd name="T15" fmla="*/ 318 h 361"/>
                  <a:gd name="T16" fmla="*/ 324 w 329"/>
                  <a:gd name="T17" fmla="*/ 276 h 361"/>
                  <a:gd name="T18" fmla="*/ 282 w 329"/>
                  <a:gd name="T19" fmla="*/ 249 h 361"/>
                  <a:gd name="T20" fmla="*/ 103 w 329"/>
                  <a:gd name="T21" fmla="*/ 289 h 361"/>
                  <a:gd name="T22" fmla="*/ 103 w 329"/>
                  <a:gd name="T23" fmla="*/ 289 h 361"/>
                  <a:gd name="T24" fmla="*/ 105 w 329"/>
                  <a:gd name="T25" fmla="*/ 297 h 361"/>
                  <a:gd name="T26" fmla="*/ 105 w 329"/>
                  <a:gd name="T27" fmla="*/ 289 h 361"/>
                  <a:gd name="T28" fmla="*/ 103 w 329"/>
                  <a:gd name="T29" fmla="*/ 289 h 361"/>
                  <a:gd name="T30" fmla="*/ 105 w 329"/>
                  <a:gd name="T31" fmla="*/ 297 h 361"/>
                  <a:gd name="T32" fmla="*/ 105 w 329"/>
                  <a:gd name="T33" fmla="*/ 289 h 361"/>
                  <a:gd name="T34" fmla="*/ 105 w 329"/>
                  <a:gd name="T35" fmla="*/ 298 h 361"/>
                  <a:gd name="T36" fmla="*/ 111 w 329"/>
                  <a:gd name="T37" fmla="*/ 291 h 361"/>
                  <a:gd name="T38" fmla="*/ 105 w 329"/>
                  <a:gd name="T39" fmla="*/ 289 h 361"/>
                  <a:gd name="T40" fmla="*/ 105 w 329"/>
                  <a:gd name="T41" fmla="*/ 298 h 361"/>
                  <a:gd name="T42" fmla="*/ 111 w 329"/>
                  <a:gd name="T43" fmla="*/ 291 h 361"/>
                  <a:gd name="T44" fmla="*/ 104 w 329"/>
                  <a:gd name="T45" fmla="*/ 298 h 361"/>
                  <a:gd name="T46" fmla="*/ 113 w 329"/>
                  <a:gd name="T47" fmla="*/ 294 h 361"/>
                  <a:gd name="T48" fmla="*/ 111 w 329"/>
                  <a:gd name="T49" fmla="*/ 291 h 361"/>
                  <a:gd name="T50" fmla="*/ 104 w 329"/>
                  <a:gd name="T51" fmla="*/ 298 h 361"/>
                  <a:gd name="T52" fmla="*/ 113 w 329"/>
                  <a:gd name="T53" fmla="*/ 294 h 361"/>
                  <a:gd name="T54" fmla="*/ 106 w 329"/>
                  <a:gd name="T55" fmla="*/ 298 h 361"/>
                  <a:gd name="T56" fmla="*/ 114 w 329"/>
                  <a:gd name="T57" fmla="*/ 297 h 361"/>
                  <a:gd name="T58" fmla="*/ 113 w 329"/>
                  <a:gd name="T59" fmla="*/ 294 h 361"/>
                  <a:gd name="T60" fmla="*/ 106 w 329"/>
                  <a:gd name="T61" fmla="*/ 298 h 361"/>
                  <a:gd name="T62" fmla="*/ 114 w 329"/>
                  <a:gd name="T63" fmla="*/ 297 h 361"/>
                  <a:gd name="T64" fmla="*/ 73 w 329"/>
                  <a:gd name="T65" fmla="*/ 33 h 361"/>
                  <a:gd name="T66" fmla="*/ 33 w 329"/>
                  <a:gd name="T67" fmla="*/ 3 h 361"/>
                  <a:gd name="T68" fmla="*/ 3 w 329"/>
                  <a:gd name="T69" fmla="*/ 44 h 361"/>
                  <a:gd name="T70" fmla="*/ 3 w 329"/>
                  <a:gd name="T71" fmla="*/ 4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9" h="361">
                    <a:moveTo>
                      <a:pt x="3" y="44"/>
                    </a:moveTo>
                    <a:cubicBezTo>
                      <a:pt x="43" y="307"/>
                      <a:pt x="43" y="307"/>
                      <a:pt x="43" y="307"/>
                    </a:cubicBezTo>
                    <a:cubicBezTo>
                      <a:pt x="44" y="315"/>
                      <a:pt x="47" y="322"/>
                      <a:pt x="50" y="329"/>
                    </a:cubicBezTo>
                    <a:cubicBezTo>
                      <a:pt x="56" y="338"/>
                      <a:pt x="63" y="346"/>
                      <a:pt x="73" y="352"/>
                    </a:cubicBezTo>
                    <a:cubicBezTo>
                      <a:pt x="82" y="358"/>
                      <a:pt x="93" y="361"/>
                      <a:pt x="105" y="361"/>
                    </a:cubicBezTo>
                    <a:cubicBezTo>
                      <a:pt x="109" y="361"/>
                      <a:pt x="114" y="360"/>
                      <a:pt x="119" y="359"/>
                    </a:cubicBezTo>
                    <a:cubicBezTo>
                      <a:pt x="119" y="359"/>
                      <a:pt x="119" y="359"/>
                      <a:pt x="119" y="359"/>
                    </a:cubicBezTo>
                    <a:cubicBezTo>
                      <a:pt x="297" y="318"/>
                      <a:pt x="297" y="318"/>
                      <a:pt x="297" y="318"/>
                    </a:cubicBezTo>
                    <a:cubicBezTo>
                      <a:pt x="317" y="314"/>
                      <a:pt x="329" y="295"/>
                      <a:pt x="324" y="276"/>
                    </a:cubicBezTo>
                    <a:cubicBezTo>
                      <a:pt x="320" y="256"/>
                      <a:pt x="301" y="244"/>
                      <a:pt x="282" y="249"/>
                    </a:cubicBezTo>
                    <a:cubicBezTo>
                      <a:pt x="103" y="289"/>
                      <a:pt x="103" y="289"/>
                      <a:pt x="103" y="289"/>
                    </a:cubicBezTo>
                    <a:cubicBezTo>
                      <a:pt x="103" y="289"/>
                      <a:pt x="103" y="289"/>
                      <a:pt x="103" y="289"/>
                    </a:cubicBezTo>
                    <a:cubicBezTo>
                      <a:pt x="105" y="297"/>
                      <a:pt x="105" y="297"/>
                      <a:pt x="105" y="297"/>
                    </a:cubicBezTo>
                    <a:cubicBezTo>
                      <a:pt x="105" y="289"/>
                      <a:pt x="105" y="289"/>
                      <a:pt x="105" y="289"/>
                    </a:cubicBezTo>
                    <a:cubicBezTo>
                      <a:pt x="104" y="289"/>
                      <a:pt x="103" y="289"/>
                      <a:pt x="103" y="289"/>
                    </a:cubicBezTo>
                    <a:cubicBezTo>
                      <a:pt x="105" y="297"/>
                      <a:pt x="105" y="297"/>
                      <a:pt x="105" y="297"/>
                    </a:cubicBezTo>
                    <a:cubicBezTo>
                      <a:pt x="105" y="289"/>
                      <a:pt x="105" y="289"/>
                      <a:pt x="105" y="289"/>
                    </a:cubicBezTo>
                    <a:cubicBezTo>
                      <a:pt x="105" y="298"/>
                      <a:pt x="105" y="298"/>
                      <a:pt x="105" y="298"/>
                    </a:cubicBezTo>
                    <a:cubicBezTo>
                      <a:pt x="111" y="291"/>
                      <a:pt x="111" y="291"/>
                      <a:pt x="111" y="291"/>
                    </a:cubicBezTo>
                    <a:cubicBezTo>
                      <a:pt x="109" y="290"/>
                      <a:pt x="107" y="289"/>
                      <a:pt x="105" y="289"/>
                    </a:cubicBezTo>
                    <a:cubicBezTo>
                      <a:pt x="105" y="298"/>
                      <a:pt x="105" y="298"/>
                      <a:pt x="105" y="298"/>
                    </a:cubicBezTo>
                    <a:cubicBezTo>
                      <a:pt x="111" y="291"/>
                      <a:pt x="111" y="291"/>
                      <a:pt x="111" y="291"/>
                    </a:cubicBezTo>
                    <a:cubicBezTo>
                      <a:pt x="104" y="298"/>
                      <a:pt x="104" y="298"/>
                      <a:pt x="104" y="298"/>
                    </a:cubicBezTo>
                    <a:cubicBezTo>
                      <a:pt x="113" y="294"/>
                      <a:pt x="113" y="294"/>
                      <a:pt x="113" y="294"/>
                    </a:cubicBezTo>
                    <a:cubicBezTo>
                      <a:pt x="112" y="293"/>
                      <a:pt x="111" y="292"/>
                      <a:pt x="111" y="291"/>
                    </a:cubicBezTo>
                    <a:cubicBezTo>
                      <a:pt x="104" y="298"/>
                      <a:pt x="104" y="298"/>
                      <a:pt x="104" y="298"/>
                    </a:cubicBezTo>
                    <a:cubicBezTo>
                      <a:pt x="113" y="294"/>
                      <a:pt x="113" y="294"/>
                      <a:pt x="113" y="294"/>
                    </a:cubicBezTo>
                    <a:cubicBezTo>
                      <a:pt x="106" y="298"/>
                      <a:pt x="106" y="298"/>
                      <a:pt x="106" y="298"/>
                    </a:cubicBezTo>
                    <a:cubicBezTo>
                      <a:pt x="114" y="297"/>
                      <a:pt x="114" y="297"/>
                      <a:pt x="114" y="297"/>
                    </a:cubicBezTo>
                    <a:cubicBezTo>
                      <a:pt x="114" y="296"/>
                      <a:pt x="113" y="295"/>
                      <a:pt x="113" y="294"/>
                    </a:cubicBezTo>
                    <a:cubicBezTo>
                      <a:pt x="106" y="298"/>
                      <a:pt x="106" y="298"/>
                      <a:pt x="106" y="298"/>
                    </a:cubicBezTo>
                    <a:cubicBezTo>
                      <a:pt x="114" y="297"/>
                      <a:pt x="114" y="297"/>
                      <a:pt x="114" y="297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0" y="14"/>
                      <a:pt x="52" y="0"/>
                      <a:pt x="33" y="3"/>
                    </a:cubicBezTo>
                    <a:cubicBezTo>
                      <a:pt x="13" y="6"/>
                      <a:pt x="0" y="2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</a:path>
                </a:pathLst>
              </a:custGeom>
              <a:solidFill>
                <a:srgbClr val="FF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0" name="î$ḻïḋè"/>
              <p:cNvSpPr/>
              <p:nvPr/>
            </p:nvSpPr>
            <p:spPr bwMode="auto">
              <a:xfrm flipH="1">
                <a:off x="5783094" y="4758501"/>
                <a:ext cx="93719" cy="61504"/>
              </a:xfrm>
              <a:custGeom>
                <a:avLst/>
                <a:gdLst>
                  <a:gd name="T0" fmla="*/ 0 w 70"/>
                  <a:gd name="T1" fmla="*/ 30 h 46"/>
                  <a:gd name="T2" fmla="*/ 3 w 70"/>
                  <a:gd name="T3" fmla="*/ 46 h 46"/>
                  <a:gd name="T4" fmla="*/ 3 w 70"/>
                  <a:gd name="T5" fmla="*/ 46 h 46"/>
                  <a:gd name="T6" fmla="*/ 0 w 70"/>
                  <a:gd name="T7" fmla="*/ 30 h 46"/>
                  <a:gd name="T8" fmla="*/ 68 w 70"/>
                  <a:gd name="T9" fmla="*/ 0 h 46"/>
                  <a:gd name="T10" fmla="*/ 68 w 70"/>
                  <a:gd name="T11" fmla="*/ 0 h 46"/>
                  <a:gd name="T12" fmla="*/ 70 w 70"/>
                  <a:gd name="T13" fmla="*/ 12 h 46"/>
                  <a:gd name="T14" fmla="*/ 70 w 70"/>
                  <a:gd name="T15" fmla="*/ 12 h 46"/>
                  <a:gd name="T16" fmla="*/ 68 w 7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6">
                    <a:moveTo>
                      <a:pt x="0" y="30"/>
                    </a:move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0"/>
                      <a:pt x="68" y="0"/>
                      <a:pt x="68" y="0"/>
                    </a:cubicBezTo>
                  </a:path>
                </a:pathLst>
              </a:custGeom>
              <a:solidFill>
                <a:srgbClr val="E2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1" name="íṥliḓé"/>
              <p:cNvSpPr/>
              <p:nvPr/>
            </p:nvSpPr>
            <p:spPr bwMode="auto">
              <a:xfrm flipH="1">
                <a:off x="5872419" y="4820005"/>
                <a:ext cx="1465" cy="878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1 w 1"/>
                  <a:gd name="T5" fmla="*/ 6 h 6"/>
                  <a:gd name="T6" fmla="*/ 1 w 1"/>
                  <a:gd name="T7" fmla="*/ 6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37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2" name="îšḻïďe"/>
              <p:cNvSpPr/>
              <p:nvPr/>
            </p:nvSpPr>
            <p:spPr bwMode="auto">
              <a:xfrm flipH="1">
                <a:off x="5783103" y="4758457"/>
                <a:ext cx="96647" cy="70289"/>
              </a:xfrm>
              <a:custGeom>
                <a:avLst/>
                <a:gdLst>
                  <a:gd name="T0" fmla="*/ 64 w 66"/>
                  <a:gd name="T1" fmla="*/ 0 h 48"/>
                  <a:gd name="T2" fmla="*/ 0 w 66"/>
                  <a:gd name="T3" fmla="*/ 12 h 48"/>
                  <a:gd name="T4" fmla="*/ 2 w 66"/>
                  <a:gd name="T5" fmla="*/ 28 h 48"/>
                  <a:gd name="T6" fmla="*/ 4 w 66"/>
                  <a:gd name="T7" fmla="*/ 42 h 48"/>
                  <a:gd name="T8" fmla="*/ 5 w 66"/>
                  <a:gd name="T9" fmla="*/ 48 h 48"/>
                  <a:gd name="T10" fmla="*/ 66 w 66"/>
                  <a:gd name="T11" fmla="*/ 11 h 48"/>
                  <a:gd name="T12" fmla="*/ 64 w 66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4" y="0"/>
                    </a:moveTo>
                    <a:lnTo>
                      <a:pt x="0" y="12"/>
                    </a:lnTo>
                    <a:lnTo>
                      <a:pt x="2" y="28"/>
                    </a:lnTo>
                    <a:lnTo>
                      <a:pt x="4" y="42"/>
                    </a:lnTo>
                    <a:lnTo>
                      <a:pt x="5" y="48"/>
                    </a:lnTo>
                    <a:lnTo>
                      <a:pt x="66" y="1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F8F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3" name="íŝḷîdé"/>
              <p:cNvSpPr/>
              <p:nvPr/>
            </p:nvSpPr>
            <p:spPr bwMode="auto">
              <a:xfrm flipH="1">
                <a:off x="5783103" y="4758457"/>
                <a:ext cx="96647" cy="70289"/>
              </a:xfrm>
              <a:custGeom>
                <a:avLst/>
                <a:gdLst>
                  <a:gd name="T0" fmla="*/ 64 w 66"/>
                  <a:gd name="T1" fmla="*/ 0 h 48"/>
                  <a:gd name="T2" fmla="*/ 0 w 66"/>
                  <a:gd name="T3" fmla="*/ 12 h 48"/>
                  <a:gd name="T4" fmla="*/ 2 w 66"/>
                  <a:gd name="T5" fmla="*/ 28 h 48"/>
                  <a:gd name="T6" fmla="*/ 4 w 66"/>
                  <a:gd name="T7" fmla="*/ 42 h 48"/>
                  <a:gd name="T8" fmla="*/ 5 w 66"/>
                  <a:gd name="T9" fmla="*/ 48 h 48"/>
                  <a:gd name="T10" fmla="*/ 66 w 66"/>
                  <a:gd name="T11" fmla="*/ 11 h 48"/>
                  <a:gd name="T12" fmla="*/ 64 w 66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64" y="0"/>
                    </a:moveTo>
                    <a:lnTo>
                      <a:pt x="0" y="12"/>
                    </a:lnTo>
                    <a:lnTo>
                      <a:pt x="2" y="28"/>
                    </a:lnTo>
                    <a:lnTo>
                      <a:pt x="4" y="42"/>
                    </a:lnTo>
                    <a:lnTo>
                      <a:pt x="5" y="48"/>
                    </a:lnTo>
                    <a:lnTo>
                      <a:pt x="66" y="11"/>
                    </a:lnTo>
                    <a:lnTo>
                      <a:pt x="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4" name="íṩlîḍê"/>
              <p:cNvSpPr/>
              <p:nvPr/>
            </p:nvSpPr>
            <p:spPr bwMode="auto">
              <a:xfrm flipH="1">
                <a:off x="5775781" y="4349902"/>
                <a:ext cx="205010" cy="443699"/>
              </a:xfrm>
              <a:custGeom>
                <a:avLst/>
                <a:gdLst>
                  <a:gd name="T0" fmla="*/ 142 w 153"/>
                  <a:gd name="T1" fmla="*/ 0 h 332"/>
                  <a:gd name="T2" fmla="*/ 1 w 153"/>
                  <a:gd name="T3" fmla="*/ 128 h 332"/>
                  <a:gd name="T4" fmla="*/ 26 w 153"/>
                  <a:gd name="T5" fmla="*/ 332 h 332"/>
                  <a:gd name="T6" fmla="*/ 153 w 153"/>
                  <a:gd name="T7" fmla="*/ 306 h 332"/>
                  <a:gd name="T8" fmla="*/ 130 w 153"/>
                  <a:gd name="T9" fmla="*/ 130 h 332"/>
                  <a:gd name="T10" fmla="*/ 142 w 153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332">
                    <a:moveTo>
                      <a:pt x="142" y="0"/>
                    </a:moveTo>
                    <a:cubicBezTo>
                      <a:pt x="25" y="0"/>
                      <a:pt x="0" y="70"/>
                      <a:pt x="1" y="128"/>
                    </a:cubicBezTo>
                    <a:cubicBezTo>
                      <a:pt x="2" y="185"/>
                      <a:pt x="26" y="332"/>
                      <a:pt x="26" y="332"/>
                    </a:cubicBezTo>
                    <a:cubicBezTo>
                      <a:pt x="153" y="306"/>
                      <a:pt x="153" y="306"/>
                      <a:pt x="153" y="306"/>
                    </a:cubicBezTo>
                    <a:cubicBezTo>
                      <a:pt x="130" y="130"/>
                      <a:pt x="130" y="130"/>
                      <a:pt x="130" y="130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E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5" name="iş1ïďè"/>
              <p:cNvSpPr/>
              <p:nvPr/>
            </p:nvSpPr>
            <p:spPr bwMode="auto">
              <a:xfrm flipH="1">
                <a:off x="5702564" y="4349902"/>
                <a:ext cx="156686" cy="253334"/>
              </a:xfrm>
              <a:custGeom>
                <a:avLst/>
                <a:gdLst>
                  <a:gd name="T0" fmla="*/ 48 w 117"/>
                  <a:gd name="T1" fmla="*/ 0 h 190"/>
                  <a:gd name="T2" fmla="*/ 116 w 117"/>
                  <a:gd name="T3" fmla="*/ 189 h 190"/>
                  <a:gd name="T4" fmla="*/ 97 w 117"/>
                  <a:gd name="T5" fmla="*/ 190 h 190"/>
                  <a:gd name="T6" fmla="*/ 75 w 117"/>
                  <a:gd name="T7" fmla="*/ 189 h 190"/>
                  <a:gd name="T8" fmla="*/ 0 w 117"/>
                  <a:gd name="T9" fmla="*/ 6 h 190"/>
                  <a:gd name="T10" fmla="*/ 24 w 117"/>
                  <a:gd name="T11" fmla="*/ 2 h 190"/>
                  <a:gd name="T12" fmla="*/ 48 w 117"/>
                  <a:gd name="T1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90">
                    <a:moveTo>
                      <a:pt x="48" y="0"/>
                    </a:moveTo>
                    <a:cubicBezTo>
                      <a:pt x="104" y="0"/>
                      <a:pt x="117" y="131"/>
                      <a:pt x="116" y="18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75" y="189"/>
                      <a:pt x="75" y="189"/>
                      <a:pt x="75" y="189"/>
                    </a:cubicBezTo>
                    <a:cubicBezTo>
                      <a:pt x="76" y="131"/>
                      <a:pt x="62" y="2"/>
                      <a:pt x="0" y="6"/>
                    </a:cubicBezTo>
                    <a:cubicBezTo>
                      <a:pt x="0" y="6"/>
                      <a:pt x="14" y="3"/>
                      <a:pt x="24" y="2"/>
                    </a:cubicBezTo>
                    <a:cubicBezTo>
                      <a:pt x="33" y="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17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6" name="íš1iḑè"/>
              <p:cNvSpPr/>
              <p:nvPr/>
            </p:nvSpPr>
            <p:spPr bwMode="auto">
              <a:xfrm flipH="1">
                <a:off x="5499019" y="4348438"/>
                <a:ext cx="125935" cy="259191"/>
              </a:xfrm>
              <a:custGeom>
                <a:avLst/>
                <a:gdLst>
                  <a:gd name="T0" fmla="*/ 26 w 94"/>
                  <a:gd name="T1" fmla="*/ 1 h 194"/>
                  <a:gd name="T2" fmla="*/ 1 w 94"/>
                  <a:gd name="T3" fmla="*/ 1 h 194"/>
                  <a:gd name="T4" fmla="*/ 0 w 94"/>
                  <a:gd name="T5" fmla="*/ 1 h 194"/>
                  <a:gd name="T6" fmla="*/ 0 w 94"/>
                  <a:gd name="T7" fmla="*/ 6 h 194"/>
                  <a:gd name="T8" fmla="*/ 0 w 94"/>
                  <a:gd name="T9" fmla="*/ 10 h 194"/>
                  <a:gd name="T10" fmla="*/ 53 w 94"/>
                  <a:gd name="T11" fmla="*/ 194 h 194"/>
                  <a:gd name="T12" fmla="*/ 76 w 94"/>
                  <a:gd name="T13" fmla="*/ 192 h 194"/>
                  <a:gd name="T14" fmla="*/ 93 w 94"/>
                  <a:gd name="T15" fmla="*/ 194 h 194"/>
                  <a:gd name="T16" fmla="*/ 26 w 94"/>
                  <a:gd name="T17" fmla="*/ 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94">
                    <a:moveTo>
                      <a:pt x="26" y="1"/>
                    </a:moveTo>
                    <a:cubicBezTo>
                      <a:pt x="26" y="1"/>
                      <a:pt x="1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43" y="26"/>
                      <a:pt x="53" y="143"/>
                      <a:pt x="53" y="194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93" y="194"/>
                      <a:pt x="93" y="194"/>
                      <a:pt x="93" y="194"/>
                    </a:cubicBezTo>
                    <a:cubicBezTo>
                      <a:pt x="94" y="136"/>
                      <a:pt x="82" y="1"/>
                      <a:pt x="26" y="1"/>
                    </a:cubicBezTo>
                  </a:path>
                </a:pathLst>
              </a:custGeom>
              <a:solidFill>
                <a:srgbClr val="17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7" name="ïśḻiḋê"/>
              <p:cNvSpPr/>
              <p:nvPr/>
            </p:nvSpPr>
            <p:spPr bwMode="auto">
              <a:xfrm flipH="1">
                <a:off x="5431658" y="4809708"/>
                <a:ext cx="161079" cy="99577"/>
              </a:xfrm>
              <a:custGeom>
                <a:avLst/>
                <a:gdLst>
                  <a:gd name="T0" fmla="*/ 0 w 120"/>
                  <a:gd name="T1" fmla="*/ 54 h 74"/>
                  <a:gd name="T2" fmla="*/ 50 w 120"/>
                  <a:gd name="T3" fmla="*/ 9 h 74"/>
                  <a:gd name="T4" fmla="*/ 117 w 120"/>
                  <a:gd name="T5" fmla="*/ 15 h 74"/>
                  <a:gd name="T6" fmla="*/ 104 w 120"/>
                  <a:gd name="T7" fmla="*/ 37 h 74"/>
                  <a:gd name="T8" fmla="*/ 95 w 120"/>
                  <a:gd name="T9" fmla="*/ 50 h 74"/>
                  <a:gd name="T10" fmla="*/ 83 w 120"/>
                  <a:gd name="T11" fmla="*/ 54 h 74"/>
                  <a:gd name="T12" fmla="*/ 48 w 120"/>
                  <a:gd name="T13" fmla="*/ 64 h 74"/>
                  <a:gd name="T14" fmla="*/ 23 w 120"/>
                  <a:gd name="T15" fmla="*/ 73 h 74"/>
                  <a:gd name="T16" fmla="*/ 0 w 120"/>
                  <a:gd name="T17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74">
                    <a:moveTo>
                      <a:pt x="0" y="54"/>
                    </a:moveTo>
                    <a:cubicBezTo>
                      <a:pt x="18" y="44"/>
                      <a:pt x="40" y="18"/>
                      <a:pt x="50" y="9"/>
                    </a:cubicBezTo>
                    <a:cubicBezTo>
                      <a:pt x="60" y="0"/>
                      <a:pt x="115" y="7"/>
                      <a:pt x="117" y="15"/>
                    </a:cubicBezTo>
                    <a:cubicBezTo>
                      <a:pt x="120" y="23"/>
                      <a:pt x="104" y="35"/>
                      <a:pt x="104" y="37"/>
                    </a:cubicBezTo>
                    <a:cubicBezTo>
                      <a:pt x="103" y="39"/>
                      <a:pt x="98" y="48"/>
                      <a:pt x="95" y="50"/>
                    </a:cubicBezTo>
                    <a:cubicBezTo>
                      <a:pt x="92" y="52"/>
                      <a:pt x="89" y="49"/>
                      <a:pt x="83" y="54"/>
                    </a:cubicBezTo>
                    <a:cubicBezTo>
                      <a:pt x="77" y="58"/>
                      <a:pt x="51" y="62"/>
                      <a:pt x="48" y="64"/>
                    </a:cubicBezTo>
                    <a:cubicBezTo>
                      <a:pt x="46" y="66"/>
                      <a:pt x="26" y="72"/>
                      <a:pt x="23" y="73"/>
                    </a:cubicBezTo>
                    <a:cubicBezTo>
                      <a:pt x="20" y="74"/>
                      <a:pt x="0" y="54"/>
                      <a:pt x="0" y="54"/>
                    </a:cubicBezTo>
                    <a:close/>
                  </a:path>
                </a:pathLst>
              </a:custGeom>
              <a:solidFill>
                <a:srgbClr val="FFB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8" name="ïṧľíḋé"/>
              <p:cNvSpPr/>
              <p:nvPr/>
            </p:nvSpPr>
            <p:spPr bwMode="auto">
              <a:xfrm flipH="1">
                <a:off x="5497553" y="4351367"/>
                <a:ext cx="77612" cy="23430"/>
              </a:xfrm>
              <a:custGeom>
                <a:avLst/>
                <a:gdLst>
                  <a:gd name="T0" fmla="*/ 0 w 58"/>
                  <a:gd name="T1" fmla="*/ 0 h 18"/>
                  <a:gd name="T2" fmla="*/ 36 w 58"/>
                  <a:gd name="T3" fmla="*/ 12 h 18"/>
                  <a:gd name="T4" fmla="*/ 36 w 58"/>
                  <a:gd name="T5" fmla="*/ 12 h 18"/>
                  <a:gd name="T6" fmla="*/ 58 w 58"/>
                  <a:gd name="T7" fmla="*/ 18 h 18"/>
                  <a:gd name="T8" fmla="*/ 0 w 5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">
                    <a:moveTo>
                      <a:pt x="0" y="0"/>
                    </a:moveTo>
                    <a:cubicBezTo>
                      <a:pt x="13" y="1"/>
                      <a:pt x="25" y="5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5" y="13"/>
                      <a:pt x="53" y="14"/>
                      <a:pt x="58" y="18"/>
                    </a:cubicBezTo>
                    <a:cubicBezTo>
                      <a:pt x="42" y="7"/>
                      <a:pt x="23" y="0"/>
                      <a:pt x="0" y="0"/>
                    </a:cubicBezTo>
                  </a:path>
                </a:pathLst>
              </a:custGeom>
              <a:solidFill>
                <a:srgbClr val="DD9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9" name="iş1íḍê"/>
              <p:cNvSpPr/>
              <p:nvPr/>
            </p:nvSpPr>
            <p:spPr bwMode="auto">
              <a:xfrm flipH="1">
                <a:off x="5526841" y="4349902"/>
                <a:ext cx="62967" cy="17573"/>
              </a:xfrm>
              <a:custGeom>
                <a:avLst/>
                <a:gdLst>
                  <a:gd name="T0" fmla="*/ 4 w 47"/>
                  <a:gd name="T1" fmla="*/ 0 h 13"/>
                  <a:gd name="T2" fmla="*/ 0 w 47"/>
                  <a:gd name="T3" fmla="*/ 0 h 13"/>
                  <a:gd name="T4" fmla="*/ 0 w 47"/>
                  <a:gd name="T5" fmla="*/ 0 h 13"/>
                  <a:gd name="T6" fmla="*/ 27 w 47"/>
                  <a:gd name="T7" fmla="*/ 13 h 13"/>
                  <a:gd name="T8" fmla="*/ 38 w 47"/>
                  <a:gd name="T9" fmla="*/ 13 h 13"/>
                  <a:gd name="T10" fmla="*/ 47 w 47"/>
                  <a:gd name="T11" fmla="*/ 13 h 13"/>
                  <a:gd name="T12" fmla="*/ 11 w 47"/>
                  <a:gd name="T13" fmla="*/ 1 h 13"/>
                  <a:gd name="T14" fmla="*/ 11 w 47"/>
                  <a:gd name="T15" fmla="*/ 1 h 13"/>
                  <a:gd name="T16" fmla="*/ 4 w 4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9" y="5"/>
                      <a:pt x="27" y="13"/>
                    </a:cubicBezTo>
                    <a:cubicBezTo>
                      <a:pt x="31" y="13"/>
                      <a:pt x="35" y="13"/>
                      <a:pt x="38" y="13"/>
                    </a:cubicBezTo>
                    <a:cubicBezTo>
                      <a:pt x="41" y="13"/>
                      <a:pt x="44" y="13"/>
                      <a:pt x="47" y="13"/>
                    </a:cubicBezTo>
                    <a:cubicBezTo>
                      <a:pt x="36" y="6"/>
                      <a:pt x="2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6" y="0"/>
                      <a:pt x="4" y="0"/>
                    </a:cubicBezTo>
                  </a:path>
                </a:pathLst>
              </a:custGeom>
              <a:solidFill>
                <a:srgbClr val="DD9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0" name="iŝ1ídê"/>
              <p:cNvSpPr/>
              <p:nvPr/>
            </p:nvSpPr>
            <p:spPr bwMode="auto">
              <a:xfrm flipH="1">
                <a:off x="5605917" y="4349902"/>
                <a:ext cx="35144" cy="32216"/>
              </a:xfrm>
              <a:custGeom>
                <a:avLst/>
                <a:gdLst>
                  <a:gd name="T0" fmla="*/ 12 w 26"/>
                  <a:gd name="T1" fmla="*/ 9 h 24"/>
                  <a:gd name="T2" fmla="*/ 0 w 26"/>
                  <a:gd name="T3" fmla="*/ 24 h 24"/>
                  <a:gd name="T4" fmla="*/ 20 w 26"/>
                  <a:gd name="T5" fmla="*/ 19 h 24"/>
                  <a:gd name="T6" fmla="*/ 26 w 26"/>
                  <a:gd name="T7" fmla="*/ 18 h 24"/>
                  <a:gd name="T8" fmla="*/ 12 w 26"/>
                  <a:gd name="T9" fmla="*/ 9 h 24"/>
                  <a:gd name="T10" fmla="*/ 13 w 26"/>
                  <a:gd name="T11" fmla="*/ 0 h 24"/>
                  <a:gd name="T12" fmla="*/ 12 w 26"/>
                  <a:gd name="T13" fmla="*/ 0 h 24"/>
                  <a:gd name="T14" fmla="*/ 12 w 26"/>
                  <a:gd name="T15" fmla="*/ 5 h 24"/>
                  <a:gd name="T16" fmla="*/ 12 w 26"/>
                  <a:gd name="T17" fmla="*/ 8 h 24"/>
                  <a:gd name="T18" fmla="*/ 12 w 26"/>
                  <a:gd name="T19" fmla="*/ 5 h 24"/>
                  <a:gd name="T20" fmla="*/ 12 w 26"/>
                  <a:gd name="T21" fmla="*/ 0 h 24"/>
                  <a:gd name="T22" fmla="*/ 13 w 26"/>
                  <a:gd name="T2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4">
                    <a:moveTo>
                      <a:pt x="12" y="9"/>
                    </a:moveTo>
                    <a:cubicBezTo>
                      <a:pt x="11" y="13"/>
                      <a:pt x="8" y="19"/>
                      <a:pt x="0" y="24"/>
                    </a:cubicBezTo>
                    <a:cubicBezTo>
                      <a:pt x="6" y="22"/>
                      <a:pt x="13" y="21"/>
                      <a:pt x="20" y="19"/>
                    </a:cubicBezTo>
                    <a:cubicBezTo>
                      <a:pt x="22" y="19"/>
                      <a:pt x="24" y="19"/>
                      <a:pt x="26" y="18"/>
                    </a:cubicBezTo>
                    <a:cubicBezTo>
                      <a:pt x="21" y="14"/>
                      <a:pt x="17" y="11"/>
                      <a:pt x="12" y="9"/>
                    </a:cubicBezTo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8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DD9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1" name="îŝ1îḍe"/>
              <p:cNvSpPr/>
              <p:nvPr/>
            </p:nvSpPr>
            <p:spPr bwMode="auto">
              <a:xfrm flipH="1">
                <a:off x="5623488" y="4349902"/>
                <a:ext cx="17573" cy="32216"/>
              </a:xfrm>
              <a:custGeom>
                <a:avLst/>
                <a:gdLst>
                  <a:gd name="T0" fmla="*/ 12 w 13"/>
                  <a:gd name="T1" fmla="*/ 0 h 24"/>
                  <a:gd name="T2" fmla="*/ 12 w 13"/>
                  <a:gd name="T3" fmla="*/ 0 h 24"/>
                  <a:gd name="T4" fmla="*/ 12 w 13"/>
                  <a:gd name="T5" fmla="*/ 5 h 24"/>
                  <a:gd name="T6" fmla="*/ 0 w 13"/>
                  <a:gd name="T7" fmla="*/ 24 h 24"/>
                  <a:gd name="T8" fmla="*/ 0 w 13"/>
                  <a:gd name="T9" fmla="*/ 24 h 24"/>
                  <a:gd name="T10" fmla="*/ 12 w 13"/>
                  <a:gd name="T11" fmla="*/ 9 h 24"/>
                  <a:gd name="T12" fmla="*/ 12 w 13"/>
                  <a:gd name="T13" fmla="*/ 9 h 24"/>
                  <a:gd name="T14" fmla="*/ 12 w 13"/>
                  <a:gd name="T15" fmla="*/ 8 h 24"/>
                  <a:gd name="T16" fmla="*/ 12 w 13"/>
                  <a:gd name="T17" fmla="*/ 5 h 24"/>
                  <a:gd name="T18" fmla="*/ 12 w 13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24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1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19"/>
                      <a:pt x="11" y="13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DD7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2" name="iS1íḓé"/>
              <p:cNvSpPr/>
              <p:nvPr/>
            </p:nvSpPr>
            <p:spPr bwMode="auto">
              <a:xfrm flipH="1">
                <a:off x="5553199" y="4349902"/>
                <a:ext cx="71754" cy="23430"/>
              </a:xfrm>
              <a:custGeom>
                <a:avLst/>
                <a:gdLst>
                  <a:gd name="T0" fmla="*/ 26 w 53"/>
                  <a:gd name="T1" fmla="*/ 0 h 18"/>
                  <a:gd name="T2" fmla="*/ 1 w 53"/>
                  <a:gd name="T3" fmla="*/ 0 h 18"/>
                  <a:gd name="T4" fmla="*/ 0 w 53"/>
                  <a:gd name="T5" fmla="*/ 0 h 18"/>
                  <a:gd name="T6" fmla="*/ 0 w 53"/>
                  <a:gd name="T7" fmla="*/ 5 h 18"/>
                  <a:gd name="T8" fmla="*/ 0 w 53"/>
                  <a:gd name="T9" fmla="*/ 8 h 18"/>
                  <a:gd name="T10" fmla="*/ 0 w 53"/>
                  <a:gd name="T11" fmla="*/ 9 h 18"/>
                  <a:gd name="T12" fmla="*/ 0 w 53"/>
                  <a:gd name="T13" fmla="*/ 9 h 18"/>
                  <a:gd name="T14" fmla="*/ 14 w 53"/>
                  <a:gd name="T15" fmla="*/ 18 h 18"/>
                  <a:gd name="T16" fmla="*/ 53 w 53"/>
                  <a:gd name="T17" fmla="*/ 13 h 18"/>
                  <a:gd name="T18" fmla="*/ 26 w 53"/>
                  <a:gd name="T19" fmla="*/ 0 h 18"/>
                  <a:gd name="T20" fmla="*/ 26 w 53"/>
                  <a:gd name="T21" fmla="*/ 0 h 18"/>
                  <a:gd name="T22" fmla="*/ 26 w 53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18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11"/>
                      <a:pt x="9" y="14"/>
                      <a:pt x="14" y="18"/>
                    </a:cubicBezTo>
                    <a:cubicBezTo>
                      <a:pt x="26" y="16"/>
                      <a:pt x="40" y="14"/>
                      <a:pt x="53" y="13"/>
                    </a:cubicBezTo>
                    <a:cubicBezTo>
                      <a:pt x="45" y="5"/>
                      <a:pt x="3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145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3" name="í$ļíḓe"/>
              <p:cNvSpPr/>
              <p:nvPr/>
            </p:nvSpPr>
            <p:spPr bwMode="auto">
              <a:xfrm flipH="1">
                <a:off x="5430194" y="5259264"/>
                <a:ext cx="207938" cy="1162695"/>
              </a:xfrm>
              <a:custGeom>
                <a:avLst/>
                <a:gdLst>
                  <a:gd name="T0" fmla="*/ 151 w 155"/>
                  <a:gd name="T1" fmla="*/ 870 h 870"/>
                  <a:gd name="T2" fmla="*/ 83 w 155"/>
                  <a:gd name="T3" fmla="*/ 870 h 870"/>
                  <a:gd name="T4" fmla="*/ 55 w 155"/>
                  <a:gd name="T5" fmla="*/ 869 h 870"/>
                  <a:gd name="T6" fmla="*/ 0 w 155"/>
                  <a:gd name="T7" fmla="*/ 102 h 870"/>
                  <a:gd name="T8" fmla="*/ 130 w 155"/>
                  <a:gd name="T9" fmla="*/ 0 h 870"/>
                  <a:gd name="T10" fmla="*/ 151 w 155"/>
                  <a:gd name="T11" fmla="*/ 87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870">
                    <a:moveTo>
                      <a:pt x="151" y="870"/>
                    </a:moveTo>
                    <a:cubicBezTo>
                      <a:pt x="83" y="870"/>
                      <a:pt x="83" y="870"/>
                      <a:pt x="83" y="870"/>
                    </a:cubicBezTo>
                    <a:cubicBezTo>
                      <a:pt x="55" y="869"/>
                      <a:pt x="55" y="869"/>
                      <a:pt x="55" y="869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8" y="273"/>
                      <a:pt x="155" y="870"/>
                      <a:pt x="151" y="870"/>
                    </a:cubicBezTo>
                    <a:close/>
                  </a:path>
                </a:pathLst>
              </a:custGeom>
              <a:solidFill>
                <a:srgbClr val="17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4" name="îŝliḑé"/>
              <p:cNvSpPr/>
              <p:nvPr/>
            </p:nvSpPr>
            <p:spPr bwMode="auto">
              <a:xfrm flipH="1">
                <a:off x="5598594" y="5376413"/>
                <a:ext cx="77612" cy="90790"/>
              </a:xfrm>
              <a:custGeom>
                <a:avLst/>
                <a:gdLst>
                  <a:gd name="T0" fmla="*/ 19 w 53"/>
                  <a:gd name="T1" fmla="*/ 62 h 62"/>
                  <a:gd name="T2" fmla="*/ 53 w 53"/>
                  <a:gd name="T3" fmla="*/ 0 h 62"/>
                  <a:gd name="T4" fmla="*/ 0 w 53"/>
                  <a:gd name="T5" fmla="*/ 22 h 62"/>
                  <a:gd name="T6" fmla="*/ 19 w 53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62">
                    <a:moveTo>
                      <a:pt x="19" y="62"/>
                    </a:moveTo>
                    <a:lnTo>
                      <a:pt x="53" y="0"/>
                    </a:lnTo>
                    <a:lnTo>
                      <a:pt x="0" y="22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165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5" name="iṣḷidè"/>
              <p:cNvSpPr/>
              <p:nvPr/>
            </p:nvSpPr>
            <p:spPr bwMode="auto">
              <a:xfrm flipH="1">
                <a:off x="5493161" y="3910596"/>
                <a:ext cx="43931" cy="17573"/>
              </a:xfrm>
              <a:custGeom>
                <a:avLst/>
                <a:gdLst>
                  <a:gd name="T0" fmla="*/ 17 w 33"/>
                  <a:gd name="T1" fmla="*/ 0 h 13"/>
                  <a:gd name="T2" fmla="*/ 16 w 33"/>
                  <a:gd name="T3" fmla="*/ 3 h 13"/>
                  <a:gd name="T4" fmla="*/ 33 w 33"/>
                  <a:gd name="T5" fmla="*/ 13 h 13"/>
                  <a:gd name="T6" fmla="*/ 31 w 33"/>
                  <a:gd name="T7" fmla="*/ 2 h 13"/>
                  <a:gd name="T8" fmla="*/ 28 w 33"/>
                  <a:gd name="T9" fmla="*/ 1 h 13"/>
                  <a:gd name="T10" fmla="*/ 25 w 33"/>
                  <a:gd name="T11" fmla="*/ 4 h 13"/>
                  <a:gd name="T12" fmla="*/ 17 w 33"/>
                  <a:gd name="T13" fmla="*/ 0 h 13"/>
                  <a:gd name="T14" fmla="*/ 3 w 33"/>
                  <a:gd name="T15" fmla="*/ 0 h 13"/>
                  <a:gd name="T16" fmla="*/ 3 w 33"/>
                  <a:gd name="T17" fmla="*/ 0 h 13"/>
                  <a:gd name="T18" fmla="*/ 0 w 33"/>
                  <a:gd name="T19" fmla="*/ 0 h 13"/>
                  <a:gd name="T20" fmla="*/ 10 w 33"/>
                  <a:gd name="T21" fmla="*/ 2 h 13"/>
                  <a:gd name="T22" fmla="*/ 3 w 3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13">
                    <a:moveTo>
                      <a:pt x="17" y="0"/>
                    </a:moveTo>
                    <a:cubicBezTo>
                      <a:pt x="17" y="2"/>
                      <a:pt x="17" y="3"/>
                      <a:pt x="16" y="3"/>
                    </a:cubicBezTo>
                    <a:cubicBezTo>
                      <a:pt x="24" y="5"/>
                      <a:pt x="29" y="9"/>
                      <a:pt x="33" y="13"/>
                    </a:cubicBezTo>
                    <a:cubicBezTo>
                      <a:pt x="33" y="9"/>
                      <a:pt x="32" y="6"/>
                      <a:pt x="31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23" y="2"/>
                      <a:pt x="20" y="1"/>
                      <a:pt x="17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0"/>
                      <a:pt x="7" y="1"/>
                      <a:pt x="10" y="2"/>
                    </a:cubicBezTo>
                    <a:cubicBezTo>
                      <a:pt x="8" y="1"/>
                      <a:pt x="6" y="0"/>
                      <a:pt x="3" y="0"/>
                    </a:cubicBezTo>
                  </a:path>
                </a:pathLst>
              </a:custGeom>
              <a:solidFill>
                <a:srgbClr val="DD7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6" name="îṣļiḑè"/>
              <p:cNvSpPr/>
              <p:nvPr/>
            </p:nvSpPr>
            <p:spPr bwMode="auto">
              <a:xfrm flipH="1">
                <a:off x="5491697" y="3975028"/>
                <a:ext cx="0" cy="2928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DA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7" name="íṩliďè"/>
              <p:cNvSpPr/>
              <p:nvPr/>
            </p:nvSpPr>
            <p:spPr bwMode="auto">
              <a:xfrm flipH="1">
                <a:off x="5491697" y="3972098"/>
                <a:ext cx="0" cy="2928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B7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8" name="îşḷiḋé"/>
              <p:cNvSpPr/>
              <p:nvPr/>
            </p:nvSpPr>
            <p:spPr bwMode="auto">
              <a:xfrm flipH="1">
                <a:off x="5491697" y="3991136"/>
                <a:ext cx="0" cy="13180"/>
              </a:xfrm>
              <a:custGeom>
                <a:avLst/>
                <a:gdLst>
                  <a:gd name="T0" fmla="*/ 0 h 10"/>
                  <a:gd name="T1" fmla="*/ 0 h 10"/>
                  <a:gd name="T2" fmla="*/ 10 h 10"/>
                  <a:gd name="T3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DA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9" name="îŝlîḑê"/>
              <p:cNvSpPr/>
              <p:nvPr/>
            </p:nvSpPr>
            <p:spPr bwMode="auto">
              <a:xfrm flipH="1">
                <a:off x="5491696" y="3938419"/>
                <a:ext cx="265049" cy="71754"/>
              </a:xfrm>
              <a:custGeom>
                <a:avLst/>
                <a:gdLst>
                  <a:gd name="T0" fmla="*/ 112 w 198"/>
                  <a:gd name="T1" fmla="*/ 0 h 54"/>
                  <a:gd name="T2" fmla="*/ 1 w 198"/>
                  <a:gd name="T3" fmla="*/ 13 h 54"/>
                  <a:gd name="T4" fmla="*/ 0 w 198"/>
                  <a:gd name="T5" fmla="*/ 34 h 54"/>
                  <a:gd name="T6" fmla="*/ 51 w 198"/>
                  <a:gd name="T7" fmla="*/ 14 h 54"/>
                  <a:gd name="T8" fmla="*/ 63 w 198"/>
                  <a:gd name="T9" fmla="*/ 24 h 54"/>
                  <a:gd name="T10" fmla="*/ 93 w 198"/>
                  <a:gd name="T11" fmla="*/ 23 h 54"/>
                  <a:gd name="T12" fmla="*/ 93 w 198"/>
                  <a:gd name="T13" fmla="*/ 23 h 54"/>
                  <a:gd name="T14" fmla="*/ 100 w 198"/>
                  <a:gd name="T15" fmla="*/ 30 h 54"/>
                  <a:gd name="T16" fmla="*/ 93 w 198"/>
                  <a:gd name="T17" fmla="*/ 37 h 54"/>
                  <a:gd name="T18" fmla="*/ 87 w 198"/>
                  <a:gd name="T19" fmla="*/ 37 h 54"/>
                  <a:gd name="T20" fmla="*/ 163 w 198"/>
                  <a:gd name="T21" fmla="*/ 54 h 54"/>
                  <a:gd name="T22" fmla="*/ 197 w 198"/>
                  <a:gd name="T23" fmla="*/ 50 h 54"/>
                  <a:gd name="T24" fmla="*/ 198 w 198"/>
                  <a:gd name="T25" fmla="*/ 50 h 54"/>
                  <a:gd name="T26" fmla="*/ 198 w 198"/>
                  <a:gd name="T27" fmla="*/ 40 h 54"/>
                  <a:gd name="T28" fmla="*/ 193 w 198"/>
                  <a:gd name="T29" fmla="*/ 41 h 54"/>
                  <a:gd name="T30" fmla="*/ 193 w 198"/>
                  <a:gd name="T31" fmla="*/ 41 h 54"/>
                  <a:gd name="T32" fmla="*/ 152 w 198"/>
                  <a:gd name="T33" fmla="*/ 38 h 54"/>
                  <a:gd name="T34" fmla="*/ 146 w 198"/>
                  <a:gd name="T35" fmla="*/ 31 h 54"/>
                  <a:gd name="T36" fmla="*/ 152 w 198"/>
                  <a:gd name="T37" fmla="*/ 25 h 54"/>
                  <a:gd name="T38" fmla="*/ 153 w 198"/>
                  <a:gd name="T39" fmla="*/ 25 h 54"/>
                  <a:gd name="T40" fmla="*/ 194 w 198"/>
                  <a:gd name="T41" fmla="*/ 28 h 54"/>
                  <a:gd name="T42" fmla="*/ 198 w 198"/>
                  <a:gd name="T43" fmla="*/ 30 h 54"/>
                  <a:gd name="T44" fmla="*/ 198 w 198"/>
                  <a:gd name="T45" fmla="*/ 28 h 54"/>
                  <a:gd name="T46" fmla="*/ 198 w 198"/>
                  <a:gd name="T47" fmla="*/ 25 h 54"/>
                  <a:gd name="T48" fmla="*/ 194 w 198"/>
                  <a:gd name="T49" fmla="*/ 13 h 54"/>
                  <a:gd name="T50" fmla="*/ 112 w 198"/>
                  <a:gd name="T5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54">
                    <a:moveTo>
                      <a:pt x="112" y="0"/>
                    </a:moveTo>
                    <a:cubicBezTo>
                      <a:pt x="66" y="0"/>
                      <a:pt x="30" y="6"/>
                      <a:pt x="1" y="13"/>
                    </a:cubicBezTo>
                    <a:cubicBezTo>
                      <a:pt x="1" y="20"/>
                      <a:pt x="0" y="27"/>
                      <a:pt x="0" y="34"/>
                    </a:cubicBezTo>
                    <a:cubicBezTo>
                      <a:pt x="3" y="23"/>
                      <a:pt x="24" y="19"/>
                      <a:pt x="51" y="14"/>
                    </a:cubicBezTo>
                    <a:cubicBezTo>
                      <a:pt x="54" y="17"/>
                      <a:pt x="58" y="20"/>
                      <a:pt x="63" y="24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6" y="23"/>
                      <a:pt x="99" y="26"/>
                      <a:pt x="100" y="30"/>
                    </a:cubicBezTo>
                    <a:cubicBezTo>
                      <a:pt x="100" y="34"/>
                      <a:pt x="97" y="37"/>
                      <a:pt x="93" y="3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7" y="46"/>
                      <a:pt x="134" y="54"/>
                      <a:pt x="163" y="54"/>
                    </a:cubicBezTo>
                    <a:cubicBezTo>
                      <a:pt x="174" y="54"/>
                      <a:pt x="186" y="53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198" y="40"/>
                      <a:pt x="198" y="40"/>
                      <a:pt x="198" y="40"/>
                    </a:cubicBezTo>
                    <a:cubicBezTo>
                      <a:pt x="197" y="41"/>
                      <a:pt x="195" y="41"/>
                      <a:pt x="193" y="41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48" y="38"/>
                      <a:pt x="145" y="35"/>
                      <a:pt x="146" y="31"/>
                    </a:cubicBezTo>
                    <a:cubicBezTo>
                      <a:pt x="146" y="28"/>
                      <a:pt x="149" y="25"/>
                      <a:pt x="152" y="25"/>
                    </a:cubicBezTo>
                    <a:cubicBezTo>
                      <a:pt x="152" y="25"/>
                      <a:pt x="153" y="25"/>
                      <a:pt x="153" y="25"/>
                    </a:cubicBezTo>
                    <a:cubicBezTo>
                      <a:pt x="194" y="28"/>
                      <a:pt x="194" y="28"/>
                      <a:pt x="194" y="28"/>
                    </a:cubicBezTo>
                    <a:cubicBezTo>
                      <a:pt x="196" y="28"/>
                      <a:pt x="197" y="29"/>
                      <a:pt x="198" y="30"/>
                    </a:cubicBezTo>
                    <a:cubicBezTo>
                      <a:pt x="198" y="28"/>
                      <a:pt x="198" y="28"/>
                      <a:pt x="198" y="28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8" y="21"/>
                      <a:pt x="197" y="16"/>
                      <a:pt x="194" y="13"/>
                    </a:cubicBezTo>
                    <a:cubicBezTo>
                      <a:pt x="194" y="13"/>
                      <a:pt x="188" y="0"/>
                      <a:pt x="112" y="0"/>
                    </a:cubicBezTo>
                  </a:path>
                </a:pathLst>
              </a:custGeom>
              <a:solidFill>
                <a:srgbClr val="DD7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0" name="iṩľídé"/>
              <p:cNvSpPr/>
              <p:nvPr/>
            </p:nvSpPr>
            <p:spPr bwMode="auto">
              <a:xfrm flipH="1">
                <a:off x="5623488" y="3969170"/>
                <a:ext cx="48324" cy="19038"/>
              </a:xfrm>
              <a:custGeom>
                <a:avLst/>
                <a:gdLst>
                  <a:gd name="T0" fmla="*/ 30 w 37"/>
                  <a:gd name="T1" fmla="*/ 0 h 14"/>
                  <a:gd name="T2" fmla="*/ 30 w 37"/>
                  <a:gd name="T3" fmla="*/ 0 h 14"/>
                  <a:gd name="T4" fmla="*/ 0 w 37"/>
                  <a:gd name="T5" fmla="*/ 1 h 14"/>
                  <a:gd name="T6" fmla="*/ 24 w 37"/>
                  <a:gd name="T7" fmla="*/ 14 h 14"/>
                  <a:gd name="T8" fmla="*/ 30 w 37"/>
                  <a:gd name="T9" fmla="*/ 14 h 14"/>
                  <a:gd name="T10" fmla="*/ 37 w 37"/>
                  <a:gd name="T11" fmla="*/ 7 h 14"/>
                  <a:gd name="T12" fmla="*/ 30 w 3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4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5"/>
                      <a:pt x="14" y="10"/>
                      <a:pt x="24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4" y="14"/>
                      <a:pt x="37" y="11"/>
                      <a:pt x="37" y="7"/>
                    </a:cubicBezTo>
                    <a:cubicBezTo>
                      <a:pt x="36" y="3"/>
                      <a:pt x="33" y="0"/>
                      <a:pt x="30" y="0"/>
                    </a:cubicBezTo>
                  </a:path>
                </a:pathLst>
              </a:custGeom>
              <a:solidFill>
                <a:srgbClr val="7B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1" name="íṩľide"/>
              <p:cNvSpPr/>
              <p:nvPr/>
            </p:nvSpPr>
            <p:spPr bwMode="auto">
              <a:xfrm flipH="1">
                <a:off x="5491697" y="3972098"/>
                <a:ext cx="70289" cy="20501"/>
              </a:xfrm>
              <a:custGeom>
                <a:avLst/>
                <a:gdLst>
                  <a:gd name="T0" fmla="*/ 7 w 53"/>
                  <a:gd name="T1" fmla="*/ 0 h 16"/>
                  <a:gd name="T2" fmla="*/ 1 w 53"/>
                  <a:gd name="T3" fmla="*/ 6 h 16"/>
                  <a:gd name="T4" fmla="*/ 7 w 53"/>
                  <a:gd name="T5" fmla="*/ 13 h 16"/>
                  <a:gd name="T6" fmla="*/ 48 w 53"/>
                  <a:gd name="T7" fmla="*/ 16 h 16"/>
                  <a:gd name="T8" fmla="*/ 48 w 53"/>
                  <a:gd name="T9" fmla="*/ 16 h 16"/>
                  <a:gd name="T10" fmla="*/ 53 w 53"/>
                  <a:gd name="T11" fmla="*/ 15 h 16"/>
                  <a:gd name="T12" fmla="*/ 53 w 53"/>
                  <a:gd name="T13" fmla="*/ 15 h 16"/>
                  <a:gd name="T14" fmla="*/ 53 w 53"/>
                  <a:gd name="T15" fmla="*/ 13 h 16"/>
                  <a:gd name="T16" fmla="*/ 53 w 53"/>
                  <a:gd name="T17" fmla="*/ 13 h 16"/>
                  <a:gd name="T18" fmla="*/ 53 w 53"/>
                  <a:gd name="T19" fmla="*/ 13 h 16"/>
                  <a:gd name="T20" fmla="*/ 53 w 53"/>
                  <a:gd name="T21" fmla="*/ 11 h 16"/>
                  <a:gd name="T22" fmla="*/ 53 w 53"/>
                  <a:gd name="T23" fmla="*/ 10 h 16"/>
                  <a:gd name="T24" fmla="*/ 53 w 53"/>
                  <a:gd name="T25" fmla="*/ 5 h 16"/>
                  <a:gd name="T26" fmla="*/ 53 w 53"/>
                  <a:gd name="T27" fmla="*/ 5 h 16"/>
                  <a:gd name="T28" fmla="*/ 49 w 53"/>
                  <a:gd name="T29" fmla="*/ 3 h 16"/>
                  <a:gd name="T30" fmla="*/ 8 w 53"/>
                  <a:gd name="T31" fmla="*/ 0 h 16"/>
                  <a:gd name="T32" fmla="*/ 7 w 5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16">
                    <a:moveTo>
                      <a:pt x="7" y="0"/>
                    </a:moveTo>
                    <a:cubicBezTo>
                      <a:pt x="4" y="0"/>
                      <a:pt x="1" y="3"/>
                      <a:pt x="1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50" y="16"/>
                      <a:pt x="52" y="16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2"/>
                      <a:pt x="53" y="12"/>
                      <a:pt x="53" y="1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4"/>
                      <a:pt x="51" y="3"/>
                      <a:pt x="49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7B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2" name="iśļidè"/>
              <p:cNvSpPr/>
              <p:nvPr/>
            </p:nvSpPr>
            <p:spPr bwMode="auto">
              <a:xfrm flipH="1">
                <a:off x="5755281" y="3955991"/>
                <a:ext cx="2928" cy="30752"/>
              </a:xfrm>
              <a:custGeom>
                <a:avLst/>
                <a:gdLst>
                  <a:gd name="T0" fmla="*/ 2 w 2"/>
                  <a:gd name="T1" fmla="*/ 0 h 23"/>
                  <a:gd name="T2" fmla="*/ 2 w 2"/>
                  <a:gd name="T3" fmla="*/ 0 h 23"/>
                  <a:gd name="T4" fmla="*/ 0 w 2"/>
                  <a:gd name="T5" fmla="*/ 23 h 23"/>
                  <a:gd name="T6" fmla="*/ 1 w 2"/>
                  <a:gd name="T7" fmla="*/ 21 h 23"/>
                  <a:gd name="T8" fmla="*/ 2 w 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5"/>
                      <a:pt x="0" y="23"/>
                    </a:cubicBezTo>
                    <a:cubicBezTo>
                      <a:pt x="0" y="22"/>
                      <a:pt x="1" y="22"/>
                      <a:pt x="1" y="21"/>
                    </a:cubicBezTo>
                    <a:cubicBezTo>
                      <a:pt x="1" y="14"/>
                      <a:pt x="2" y="7"/>
                      <a:pt x="2" y="0"/>
                    </a:cubicBezTo>
                  </a:path>
                </a:pathLst>
              </a:custGeom>
              <a:solidFill>
                <a:srgbClr val="7B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3" name="ïṣḷiḑé"/>
              <p:cNvSpPr/>
              <p:nvPr/>
            </p:nvSpPr>
            <p:spPr bwMode="auto">
              <a:xfrm flipH="1">
                <a:off x="5547343" y="4670595"/>
                <a:ext cx="155221" cy="99577"/>
              </a:xfrm>
              <a:custGeom>
                <a:avLst/>
                <a:gdLst>
                  <a:gd name="T0" fmla="*/ 115 w 115"/>
                  <a:gd name="T1" fmla="*/ 0 h 74"/>
                  <a:gd name="T2" fmla="*/ 0 w 115"/>
                  <a:gd name="T3" fmla="*/ 0 h 74"/>
                  <a:gd name="T4" fmla="*/ 0 w 115"/>
                  <a:gd name="T5" fmla="*/ 37 h 74"/>
                  <a:gd name="T6" fmla="*/ 38 w 115"/>
                  <a:gd name="T7" fmla="*/ 74 h 74"/>
                  <a:gd name="T8" fmla="*/ 77 w 115"/>
                  <a:gd name="T9" fmla="*/ 74 h 74"/>
                  <a:gd name="T10" fmla="*/ 115 w 115"/>
                  <a:gd name="T11" fmla="*/ 37 h 74"/>
                  <a:gd name="T12" fmla="*/ 115 w 115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74">
                    <a:moveTo>
                      <a:pt x="1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0" y="37"/>
                    </a:cubicBezTo>
                    <a:cubicBezTo>
                      <a:pt x="0" y="57"/>
                      <a:pt x="17" y="74"/>
                      <a:pt x="38" y="74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98" y="74"/>
                      <a:pt x="115" y="57"/>
                      <a:pt x="115" y="37"/>
                    </a:cubicBezTo>
                    <a:cubicBezTo>
                      <a:pt x="115" y="17"/>
                      <a:pt x="115" y="0"/>
                      <a:pt x="115" y="0"/>
                    </a:cubicBezTo>
                  </a:path>
                </a:pathLst>
              </a:custGeom>
              <a:solidFill>
                <a:srgbClr val="1F9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4" name="ïşľiḍè"/>
              <p:cNvSpPr/>
              <p:nvPr/>
            </p:nvSpPr>
            <p:spPr bwMode="auto">
              <a:xfrm flipH="1">
                <a:off x="5475588" y="3909132"/>
                <a:ext cx="415877" cy="103970"/>
              </a:xfrm>
              <a:custGeom>
                <a:avLst/>
                <a:gdLst>
                  <a:gd name="T0" fmla="*/ 12 w 311"/>
                  <a:gd name="T1" fmla="*/ 78 h 78"/>
                  <a:gd name="T2" fmla="*/ 5 w 311"/>
                  <a:gd name="T3" fmla="*/ 75 h 78"/>
                  <a:gd name="T4" fmla="*/ 4 w 311"/>
                  <a:gd name="T5" fmla="*/ 59 h 78"/>
                  <a:gd name="T6" fmla="*/ 213 w 311"/>
                  <a:gd name="T7" fmla="*/ 0 h 78"/>
                  <a:gd name="T8" fmla="*/ 304 w 311"/>
                  <a:gd name="T9" fmla="*/ 26 h 78"/>
                  <a:gd name="T10" fmla="*/ 299 w 311"/>
                  <a:gd name="T11" fmla="*/ 60 h 78"/>
                  <a:gd name="T12" fmla="*/ 295 w 311"/>
                  <a:gd name="T13" fmla="*/ 35 h 78"/>
                  <a:gd name="T14" fmla="*/ 213 w 311"/>
                  <a:gd name="T15" fmla="*/ 22 h 78"/>
                  <a:gd name="T16" fmla="*/ 21 w 311"/>
                  <a:gd name="T17" fmla="*/ 74 h 78"/>
                  <a:gd name="T18" fmla="*/ 12 w 311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1" h="78">
                    <a:moveTo>
                      <a:pt x="12" y="78"/>
                    </a:moveTo>
                    <a:cubicBezTo>
                      <a:pt x="10" y="78"/>
                      <a:pt x="7" y="77"/>
                      <a:pt x="5" y="75"/>
                    </a:cubicBezTo>
                    <a:cubicBezTo>
                      <a:pt x="0" y="70"/>
                      <a:pt x="0" y="63"/>
                      <a:pt x="4" y="59"/>
                    </a:cubicBezTo>
                    <a:cubicBezTo>
                      <a:pt x="7" y="56"/>
                      <a:pt x="62" y="0"/>
                      <a:pt x="213" y="0"/>
                    </a:cubicBezTo>
                    <a:cubicBezTo>
                      <a:pt x="279" y="0"/>
                      <a:pt x="298" y="6"/>
                      <a:pt x="304" y="26"/>
                    </a:cubicBezTo>
                    <a:cubicBezTo>
                      <a:pt x="311" y="46"/>
                      <a:pt x="298" y="63"/>
                      <a:pt x="299" y="60"/>
                    </a:cubicBezTo>
                    <a:cubicBezTo>
                      <a:pt x="300" y="54"/>
                      <a:pt x="301" y="42"/>
                      <a:pt x="295" y="35"/>
                    </a:cubicBezTo>
                    <a:cubicBezTo>
                      <a:pt x="295" y="35"/>
                      <a:pt x="289" y="22"/>
                      <a:pt x="213" y="22"/>
                    </a:cubicBezTo>
                    <a:cubicBezTo>
                      <a:pt x="72" y="22"/>
                      <a:pt x="21" y="74"/>
                      <a:pt x="21" y="74"/>
                    </a:cubicBezTo>
                    <a:cubicBezTo>
                      <a:pt x="18" y="77"/>
                      <a:pt x="15" y="78"/>
                      <a:pt x="12" y="78"/>
                    </a:cubicBezTo>
                  </a:path>
                </a:pathLst>
              </a:custGeom>
              <a:solidFill>
                <a:srgbClr val="632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5" name="iş1ïďe"/>
              <p:cNvSpPr/>
              <p:nvPr/>
            </p:nvSpPr>
            <p:spPr bwMode="auto">
              <a:xfrm flipH="1">
                <a:off x="5472661" y="3717302"/>
                <a:ext cx="433448" cy="298728"/>
              </a:xfrm>
              <a:custGeom>
                <a:avLst/>
                <a:gdLst>
                  <a:gd name="T0" fmla="*/ 315 w 323"/>
                  <a:gd name="T1" fmla="*/ 149 h 223"/>
                  <a:gd name="T2" fmla="*/ 293 w 323"/>
                  <a:gd name="T3" fmla="*/ 144 h 223"/>
                  <a:gd name="T4" fmla="*/ 278 w 323"/>
                  <a:gd name="T5" fmla="*/ 145 h 223"/>
                  <a:gd name="T6" fmla="*/ 248 w 323"/>
                  <a:gd name="T7" fmla="*/ 145 h 223"/>
                  <a:gd name="T8" fmla="*/ 99 w 323"/>
                  <a:gd name="T9" fmla="*/ 166 h 223"/>
                  <a:gd name="T10" fmla="*/ 11 w 323"/>
                  <a:gd name="T11" fmla="*/ 221 h 223"/>
                  <a:gd name="T12" fmla="*/ 1 w 323"/>
                  <a:gd name="T13" fmla="*/ 174 h 223"/>
                  <a:gd name="T14" fmla="*/ 0 w 323"/>
                  <a:gd name="T15" fmla="*/ 149 h 223"/>
                  <a:gd name="T16" fmla="*/ 0 w 323"/>
                  <a:gd name="T17" fmla="*/ 145 h 223"/>
                  <a:gd name="T18" fmla="*/ 5 w 323"/>
                  <a:gd name="T19" fmla="*/ 109 h 223"/>
                  <a:gd name="T20" fmla="*/ 105 w 323"/>
                  <a:gd name="T21" fmla="*/ 11 h 223"/>
                  <a:gd name="T22" fmla="*/ 125 w 323"/>
                  <a:gd name="T23" fmla="*/ 6 h 223"/>
                  <a:gd name="T24" fmla="*/ 137 w 323"/>
                  <a:gd name="T25" fmla="*/ 4 h 223"/>
                  <a:gd name="T26" fmla="*/ 138 w 323"/>
                  <a:gd name="T27" fmla="*/ 4 h 223"/>
                  <a:gd name="T28" fmla="*/ 164 w 323"/>
                  <a:gd name="T29" fmla="*/ 1 h 223"/>
                  <a:gd name="T30" fmla="*/ 165 w 323"/>
                  <a:gd name="T31" fmla="*/ 1 h 223"/>
                  <a:gd name="T32" fmla="*/ 175 w 323"/>
                  <a:gd name="T33" fmla="*/ 0 h 223"/>
                  <a:gd name="T34" fmla="*/ 229 w 323"/>
                  <a:gd name="T35" fmla="*/ 8 h 223"/>
                  <a:gd name="T36" fmla="*/ 232 w 323"/>
                  <a:gd name="T37" fmla="*/ 10 h 223"/>
                  <a:gd name="T38" fmla="*/ 308 w 323"/>
                  <a:gd name="T39" fmla="*/ 81 h 223"/>
                  <a:gd name="T40" fmla="*/ 315 w 323"/>
                  <a:gd name="T41" fmla="*/ 14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3" h="223">
                    <a:moveTo>
                      <a:pt x="315" y="149"/>
                    </a:moveTo>
                    <a:cubicBezTo>
                      <a:pt x="310" y="145"/>
                      <a:pt x="304" y="144"/>
                      <a:pt x="293" y="144"/>
                    </a:cubicBezTo>
                    <a:cubicBezTo>
                      <a:pt x="289" y="144"/>
                      <a:pt x="284" y="145"/>
                      <a:pt x="278" y="145"/>
                    </a:cubicBezTo>
                    <a:cubicBezTo>
                      <a:pt x="270" y="145"/>
                      <a:pt x="260" y="145"/>
                      <a:pt x="248" y="145"/>
                    </a:cubicBezTo>
                    <a:cubicBezTo>
                      <a:pt x="195" y="145"/>
                      <a:pt x="142" y="153"/>
                      <a:pt x="99" y="166"/>
                    </a:cubicBezTo>
                    <a:cubicBezTo>
                      <a:pt x="55" y="179"/>
                      <a:pt x="22" y="202"/>
                      <a:pt x="11" y="221"/>
                    </a:cubicBezTo>
                    <a:cubicBezTo>
                      <a:pt x="7" y="223"/>
                      <a:pt x="3" y="199"/>
                      <a:pt x="1" y="174"/>
                    </a:cubicBezTo>
                    <a:cubicBezTo>
                      <a:pt x="1" y="166"/>
                      <a:pt x="0" y="157"/>
                      <a:pt x="0" y="149"/>
                    </a:cubicBezTo>
                    <a:cubicBezTo>
                      <a:pt x="0" y="148"/>
                      <a:pt x="0" y="146"/>
                      <a:pt x="0" y="145"/>
                    </a:cubicBezTo>
                    <a:cubicBezTo>
                      <a:pt x="0" y="132"/>
                      <a:pt x="2" y="120"/>
                      <a:pt x="5" y="109"/>
                    </a:cubicBezTo>
                    <a:cubicBezTo>
                      <a:pt x="16" y="66"/>
                      <a:pt x="48" y="29"/>
                      <a:pt x="105" y="11"/>
                    </a:cubicBezTo>
                    <a:cubicBezTo>
                      <a:pt x="111" y="9"/>
                      <a:pt x="118" y="7"/>
                      <a:pt x="125" y="6"/>
                    </a:cubicBezTo>
                    <a:cubicBezTo>
                      <a:pt x="129" y="5"/>
                      <a:pt x="133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46" y="2"/>
                      <a:pt x="155" y="1"/>
                      <a:pt x="164" y="1"/>
                    </a:cubicBezTo>
                    <a:cubicBezTo>
                      <a:pt x="164" y="1"/>
                      <a:pt x="165" y="1"/>
                      <a:pt x="165" y="1"/>
                    </a:cubicBezTo>
                    <a:cubicBezTo>
                      <a:pt x="169" y="0"/>
                      <a:pt x="172" y="0"/>
                      <a:pt x="175" y="0"/>
                    </a:cubicBezTo>
                    <a:cubicBezTo>
                      <a:pt x="196" y="0"/>
                      <a:pt x="213" y="3"/>
                      <a:pt x="229" y="8"/>
                    </a:cubicBezTo>
                    <a:cubicBezTo>
                      <a:pt x="230" y="9"/>
                      <a:pt x="231" y="9"/>
                      <a:pt x="232" y="10"/>
                    </a:cubicBezTo>
                    <a:cubicBezTo>
                      <a:pt x="271" y="24"/>
                      <a:pt x="295" y="53"/>
                      <a:pt x="308" y="81"/>
                    </a:cubicBezTo>
                    <a:cubicBezTo>
                      <a:pt x="323" y="116"/>
                      <a:pt x="322" y="149"/>
                      <a:pt x="315" y="149"/>
                    </a:cubicBezTo>
                  </a:path>
                </a:pathLst>
              </a:custGeom>
              <a:solidFill>
                <a:srgbClr val="FFD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6" name="ïslîḑé"/>
              <p:cNvSpPr/>
              <p:nvPr/>
            </p:nvSpPr>
            <p:spPr bwMode="auto">
              <a:xfrm flipH="1">
                <a:off x="5515127" y="3910596"/>
                <a:ext cx="17573" cy="4393"/>
              </a:xfrm>
              <a:custGeom>
                <a:avLst/>
                <a:gdLst>
                  <a:gd name="T0" fmla="*/ 8 w 14"/>
                  <a:gd name="T1" fmla="*/ 0 h 3"/>
                  <a:gd name="T2" fmla="*/ 1 w 14"/>
                  <a:gd name="T3" fmla="*/ 0 h 3"/>
                  <a:gd name="T4" fmla="*/ 0 w 14"/>
                  <a:gd name="T5" fmla="*/ 0 h 3"/>
                  <a:gd name="T6" fmla="*/ 7 w 14"/>
                  <a:gd name="T7" fmla="*/ 2 h 3"/>
                  <a:gd name="T8" fmla="*/ 13 w 14"/>
                  <a:gd name="T9" fmla="*/ 3 h 3"/>
                  <a:gd name="T10" fmla="*/ 14 w 14"/>
                  <a:gd name="T11" fmla="*/ 0 h 3"/>
                  <a:gd name="T12" fmla="*/ 8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8" y="0"/>
                    </a:moveTo>
                    <a:cubicBezTo>
                      <a:pt x="6" y="0"/>
                      <a:pt x="4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3" y="0"/>
                      <a:pt x="5" y="1"/>
                      <a:pt x="7" y="2"/>
                    </a:cubicBezTo>
                    <a:cubicBezTo>
                      <a:pt x="9" y="2"/>
                      <a:pt x="11" y="3"/>
                      <a:pt x="13" y="3"/>
                    </a:cubicBezTo>
                    <a:cubicBezTo>
                      <a:pt x="14" y="3"/>
                      <a:pt x="14" y="2"/>
                      <a:pt x="14" y="0"/>
                    </a:cubicBezTo>
                    <a:cubicBezTo>
                      <a:pt x="13" y="0"/>
                      <a:pt x="10" y="0"/>
                      <a:pt x="8" y="0"/>
                    </a:cubicBezTo>
                  </a:path>
                </a:pathLst>
              </a:custGeom>
              <a:solidFill>
                <a:srgbClr val="F1C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7" name="ïṩḻîďê"/>
              <p:cNvSpPr/>
              <p:nvPr/>
            </p:nvSpPr>
            <p:spPr bwMode="auto">
              <a:xfrm flipH="1">
                <a:off x="5515127" y="3913524"/>
                <a:ext cx="8786" cy="2928"/>
              </a:xfrm>
              <a:custGeom>
                <a:avLst/>
                <a:gdLst>
                  <a:gd name="T0" fmla="*/ 0 w 6"/>
                  <a:gd name="T1" fmla="*/ 0 h 2"/>
                  <a:gd name="T2" fmla="*/ 4 w 6"/>
                  <a:gd name="T3" fmla="*/ 2 h 2"/>
                  <a:gd name="T4" fmla="*/ 6 w 6"/>
                  <a:gd name="T5" fmla="*/ 1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1" y="0"/>
                      <a:pt x="3" y="1"/>
                      <a:pt x="4" y="2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</a:path>
                </a:pathLst>
              </a:custGeom>
              <a:solidFill>
                <a:srgbClr val="C1A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8" name="iṩļïḓê"/>
              <p:cNvSpPr/>
              <p:nvPr/>
            </p:nvSpPr>
            <p:spPr bwMode="auto">
              <a:xfrm flipH="1">
                <a:off x="5531233" y="3723159"/>
                <a:ext cx="206475" cy="187437"/>
              </a:xfrm>
              <a:custGeom>
                <a:avLst/>
                <a:gdLst>
                  <a:gd name="T0" fmla="*/ 154 w 154"/>
                  <a:gd name="T1" fmla="*/ 141 h 141"/>
                  <a:gd name="T2" fmla="*/ 153 w 154"/>
                  <a:gd name="T3" fmla="*/ 141 h 141"/>
                  <a:gd name="T4" fmla="*/ 153 w 154"/>
                  <a:gd name="T5" fmla="*/ 141 h 141"/>
                  <a:gd name="T6" fmla="*/ 153 w 154"/>
                  <a:gd name="T7" fmla="*/ 141 h 141"/>
                  <a:gd name="T8" fmla="*/ 154 w 154"/>
                  <a:gd name="T9" fmla="*/ 141 h 141"/>
                  <a:gd name="T10" fmla="*/ 10 w 154"/>
                  <a:gd name="T11" fmla="*/ 0 h 141"/>
                  <a:gd name="T12" fmla="*/ 0 w 154"/>
                  <a:gd name="T13" fmla="*/ 2 h 141"/>
                  <a:gd name="T14" fmla="*/ 59 w 154"/>
                  <a:gd name="T15" fmla="*/ 68 h 141"/>
                  <a:gd name="T16" fmla="*/ 72 w 154"/>
                  <a:gd name="T17" fmla="*/ 116 h 141"/>
                  <a:gd name="T18" fmla="*/ 83 w 154"/>
                  <a:gd name="T19" fmla="*/ 114 h 141"/>
                  <a:gd name="T20" fmla="*/ 70 w 154"/>
                  <a:gd name="T21" fmla="*/ 66 h 141"/>
                  <a:gd name="T22" fmla="*/ 10 w 154"/>
                  <a:gd name="T2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141">
                    <a:moveTo>
                      <a:pt x="154" y="141"/>
                    </a:moveTo>
                    <a:cubicBezTo>
                      <a:pt x="154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4" y="141"/>
                      <a:pt x="154" y="141"/>
                    </a:cubicBezTo>
                    <a:moveTo>
                      <a:pt x="10" y="0"/>
                    </a:moveTo>
                    <a:cubicBezTo>
                      <a:pt x="7" y="1"/>
                      <a:pt x="4" y="1"/>
                      <a:pt x="0" y="2"/>
                    </a:cubicBezTo>
                    <a:cubicBezTo>
                      <a:pt x="30" y="19"/>
                      <a:pt x="49" y="44"/>
                      <a:pt x="59" y="68"/>
                    </a:cubicBezTo>
                    <a:cubicBezTo>
                      <a:pt x="67" y="86"/>
                      <a:pt x="71" y="103"/>
                      <a:pt x="72" y="116"/>
                    </a:cubicBezTo>
                    <a:cubicBezTo>
                      <a:pt x="75" y="115"/>
                      <a:pt x="79" y="115"/>
                      <a:pt x="83" y="114"/>
                    </a:cubicBezTo>
                    <a:cubicBezTo>
                      <a:pt x="82" y="101"/>
                      <a:pt x="78" y="84"/>
                      <a:pt x="70" y="66"/>
                    </a:cubicBezTo>
                    <a:cubicBezTo>
                      <a:pt x="60" y="42"/>
                      <a:pt x="36" y="8"/>
                      <a:pt x="10" y="0"/>
                    </a:cubicBezTo>
                  </a:path>
                </a:pathLst>
              </a:custGeom>
              <a:solidFill>
                <a:srgbClr val="FFF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9" name="isḻïḍe"/>
              <p:cNvSpPr/>
              <p:nvPr/>
            </p:nvSpPr>
            <p:spPr bwMode="auto">
              <a:xfrm flipH="1">
                <a:off x="5493162" y="3717302"/>
                <a:ext cx="238690" cy="199152"/>
              </a:xfrm>
              <a:custGeom>
                <a:avLst/>
                <a:gdLst>
                  <a:gd name="T0" fmla="*/ 163 w 178"/>
                  <a:gd name="T1" fmla="*/ 81 h 149"/>
                  <a:gd name="T2" fmla="*/ 87 w 178"/>
                  <a:gd name="T3" fmla="*/ 10 h 149"/>
                  <a:gd name="T4" fmla="*/ 84 w 178"/>
                  <a:gd name="T5" fmla="*/ 8 h 149"/>
                  <a:gd name="T6" fmla="*/ 30 w 178"/>
                  <a:gd name="T7" fmla="*/ 0 h 149"/>
                  <a:gd name="T8" fmla="*/ 20 w 178"/>
                  <a:gd name="T9" fmla="*/ 1 h 149"/>
                  <a:gd name="T10" fmla="*/ 0 w 178"/>
                  <a:gd name="T11" fmla="*/ 3 h 149"/>
                  <a:gd name="T12" fmla="*/ 65 w 178"/>
                  <a:gd name="T13" fmla="*/ 70 h 149"/>
                  <a:gd name="T14" fmla="*/ 72 w 178"/>
                  <a:gd name="T15" fmla="*/ 144 h 149"/>
                  <a:gd name="T16" fmla="*/ 103 w 178"/>
                  <a:gd name="T17" fmla="*/ 145 h 149"/>
                  <a:gd name="T18" fmla="*/ 170 w 178"/>
                  <a:gd name="T19" fmla="*/ 149 h 149"/>
                  <a:gd name="T20" fmla="*/ 163 w 178"/>
                  <a:gd name="T21" fmla="*/ 8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49">
                    <a:moveTo>
                      <a:pt x="163" y="81"/>
                    </a:moveTo>
                    <a:cubicBezTo>
                      <a:pt x="150" y="53"/>
                      <a:pt x="126" y="24"/>
                      <a:pt x="87" y="10"/>
                    </a:cubicBezTo>
                    <a:cubicBezTo>
                      <a:pt x="86" y="9"/>
                      <a:pt x="85" y="9"/>
                      <a:pt x="84" y="8"/>
                    </a:cubicBezTo>
                    <a:cubicBezTo>
                      <a:pt x="68" y="3"/>
                      <a:pt x="50" y="0"/>
                      <a:pt x="30" y="0"/>
                    </a:cubicBezTo>
                    <a:cubicBezTo>
                      <a:pt x="27" y="0"/>
                      <a:pt x="24" y="0"/>
                      <a:pt x="20" y="1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28" y="8"/>
                      <a:pt x="54" y="44"/>
                      <a:pt x="65" y="70"/>
                    </a:cubicBezTo>
                    <a:cubicBezTo>
                      <a:pt x="82" y="107"/>
                      <a:pt x="80" y="144"/>
                      <a:pt x="72" y="144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149" y="145"/>
                      <a:pt x="160" y="141"/>
                      <a:pt x="170" y="149"/>
                    </a:cubicBezTo>
                    <a:cubicBezTo>
                      <a:pt x="177" y="149"/>
                      <a:pt x="178" y="116"/>
                      <a:pt x="163" y="81"/>
                    </a:cubicBezTo>
                  </a:path>
                </a:pathLst>
              </a:custGeom>
              <a:solidFill>
                <a:srgbClr val="FFD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0" name="i$1ide"/>
              <p:cNvSpPr/>
              <p:nvPr/>
            </p:nvSpPr>
            <p:spPr bwMode="auto">
              <a:xfrm flipH="1">
                <a:off x="5472661" y="3730482"/>
                <a:ext cx="448092" cy="288478"/>
              </a:xfrm>
              <a:custGeom>
                <a:avLst/>
                <a:gdLst>
                  <a:gd name="T0" fmla="*/ 19 w 334"/>
                  <a:gd name="T1" fmla="*/ 215 h 215"/>
                  <a:gd name="T2" fmla="*/ 110 w 334"/>
                  <a:gd name="T3" fmla="*/ 156 h 215"/>
                  <a:gd name="T4" fmla="*/ 259 w 334"/>
                  <a:gd name="T5" fmla="*/ 135 h 215"/>
                  <a:gd name="T6" fmla="*/ 326 w 334"/>
                  <a:gd name="T7" fmla="*/ 139 h 215"/>
                  <a:gd name="T8" fmla="*/ 319 w 334"/>
                  <a:gd name="T9" fmla="*/ 71 h 215"/>
                  <a:gd name="T10" fmla="*/ 243 w 334"/>
                  <a:gd name="T11" fmla="*/ 0 h 215"/>
                  <a:gd name="T12" fmla="*/ 292 w 334"/>
                  <a:gd name="T13" fmla="*/ 103 h 215"/>
                  <a:gd name="T14" fmla="*/ 140 w 334"/>
                  <a:gd name="T15" fmla="*/ 132 h 215"/>
                  <a:gd name="T16" fmla="*/ 19 w 334"/>
                  <a:gd name="T1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4" h="215">
                    <a:moveTo>
                      <a:pt x="19" y="215"/>
                    </a:moveTo>
                    <a:cubicBezTo>
                      <a:pt x="29" y="193"/>
                      <a:pt x="66" y="169"/>
                      <a:pt x="110" y="156"/>
                    </a:cubicBezTo>
                    <a:cubicBezTo>
                      <a:pt x="153" y="143"/>
                      <a:pt x="206" y="135"/>
                      <a:pt x="259" y="135"/>
                    </a:cubicBezTo>
                    <a:cubicBezTo>
                      <a:pt x="305" y="135"/>
                      <a:pt x="316" y="131"/>
                      <a:pt x="326" y="139"/>
                    </a:cubicBezTo>
                    <a:cubicBezTo>
                      <a:pt x="333" y="139"/>
                      <a:pt x="334" y="106"/>
                      <a:pt x="319" y="71"/>
                    </a:cubicBezTo>
                    <a:cubicBezTo>
                      <a:pt x="306" y="43"/>
                      <a:pt x="282" y="14"/>
                      <a:pt x="243" y="0"/>
                    </a:cubicBezTo>
                    <a:cubicBezTo>
                      <a:pt x="276" y="20"/>
                      <a:pt x="291" y="86"/>
                      <a:pt x="292" y="103"/>
                    </a:cubicBezTo>
                    <a:cubicBezTo>
                      <a:pt x="292" y="110"/>
                      <a:pt x="254" y="104"/>
                      <a:pt x="140" y="132"/>
                    </a:cubicBezTo>
                    <a:cubicBezTo>
                      <a:pt x="49" y="154"/>
                      <a:pt x="0" y="188"/>
                      <a:pt x="19" y="215"/>
                    </a:cubicBezTo>
                  </a:path>
                </a:pathLst>
              </a:custGeom>
              <a:solidFill>
                <a:srgbClr val="F7C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1" name="iśľíḋê"/>
              <p:cNvSpPr/>
              <p:nvPr/>
            </p:nvSpPr>
            <p:spPr bwMode="auto">
              <a:xfrm flipH="1">
                <a:off x="5381869" y="3865201"/>
                <a:ext cx="369017" cy="67360"/>
              </a:xfrm>
              <a:custGeom>
                <a:avLst/>
                <a:gdLst>
                  <a:gd name="T0" fmla="*/ 275 w 276"/>
                  <a:gd name="T1" fmla="*/ 22 h 51"/>
                  <a:gd name="T2" fmla="*/ 197 w 276"/>
                  <a:gd name="T3" fmla="*/ 40 h 51"/>
                  <a:gd name="T4" fmla="*/ 180 w 276"/>
                  <a:gd name="T5" fmla="*/ 34 h 51"/>
                  <a:gd name="T6" fmla="*/ 122 w 276"/>
                  <a:gd name="T7" fmla="*/ 29 h 51"/>
                  <a:gd name="T8" fmla="*/ 59 w 276"/>
                  <a:gd name="T9" fmla="*/ 38 h 51"/>
                  <a:gd name="T10" fmla="*/ 3 w 276"/>
                  <a:gd name="T11" fmla="*/ 51 h 51"/>
                  <a:gd name="T12" fmla="*/ 0 w 276"/>
                  <a:gd name="T13" fmla="*/ 36 h 51"/>
                  <a:gd name="T14" fmla="*/ 59 w 276"/>
                  <a:gd name="T15" fmla="*/ 15 h 51"/>
                  <a:gd name="T16" fmla="*/ 180 w 276"/>
                  <a:gd name="T17" fmla="*/ 1 h 51"/>
                  <a:gd name="T18" fmla="*/ 201 w 276"/>
                  <a:gd name="T19" fmla="*/ 0 h 51"/>
                  <a:gd name="T20" fmla="*/ 274 w 276"/>
                  <a:gd name="T21" fmla="*/ 8 h 51"/>
                  <a:gd name="T22" fmla="*/ 275 w 276"/>
                  <a:gd name="T23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51">
                    <a:moveTo>
                      <a:pt x="275" y="22"/>
                    </a:moveTo>
                    <a:cubicBezTo>
                      <a:pt x="275" y="22"/>
                      <a:pt x="216" y="35"/>
                      <a:pt x="197" y="40"/>
                    </a:cubicBezTo>
                    <a:cubicBezTo>
                      <a:pt x="197" y="40"/>
                      <a:pt x="193" y="37"/>
                      <a:pt x="180" y="34"/>
                    </a:cubicBezTo>
                    <a:cubicBezTo>
                      <a:pt x="168" y="31"/>
                      <a:pt x="150" y="29"/>
                      <a:pt x="122" y="29"/>
                    </a:cubicBezTo>
                    <a:cubicBezTo>
                      <a:pt x="106" y="29"/>
                      <a:pt x="81" y="33"/>
                      <a:pt x="59" y="38"/>
                    </a:cubicBezTo>
                    <a:cubicBezTo>
                      <a:pt x="29" y="44"/>
                      <a:pt x="3" y="51"/>
                      <a:pt x="3" y="5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17" y="25"/>
                      <a:pt x="59" y="15"/>
                    </a:cubicBezTo>
                    <a:cubicBezTo>
                      <a:pt x="87" y="8"/>
                      <a:pt x="126" y="2"/>
                      <a:pt x="180" y="1"/>
                    </a:cubicBezTo>
                    <a:cubicBezTo>
                      <a:pt x="187" y="0"/>
                      <a:pt x="194" y="0"/>
                      <a:pt x="201" y="0"/>
                    </a:cubicBezTo>
                    <a:cubicBezTo>
                      <a:pt x="251" y="0"/>
                      <a:pt x="271" y="4"/>
                      <a:pt x="274" y="8"/>
                    </a:cubicBezTo>
                    <a:cubicBezTo>
                      <a:pt x="276" y="11"/>
                      <a:pt x="275" y="22"/>
                      <a:pt x="275" y="22"/>
                    </a:cubicBezTo>
                  </a:path>
                </a:pathLst>
              </a:custGeom>
              <a:solidFill>
                <a:srgbClr val="FFE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2" name="iśḻiḋe"/>
              <p:cNvSpPr/>
              <p:nvPr/>
            </p:nvSpPr>
            <p:spPr bwMode="auto">
              <a:xfrm flipH="1">
                <a:off x="5510733" y="3865201"/>
                <a:ext cx="161079" cy="49788"/>
              </a:xfrm>
              <a:custGeom>
                <a:avLst/>
                <a:gdLst>
                  <a:gd name="T0" fmla="*/ 121 w 121"/>
                  <a:gd name="T1" fmla="*/ 0 h 37"/>
                  <a:gd name="T2" fmla="*/ 121 w 121"/>
                  <a:gd name="T3" fmla="*/ 0 h 37"/>
                  <a:gd name="T4" fmla="*/ 0 w 121"/>
                  <a:gd name="T5" fmla="*/ 14 h 37"/>
                  <a:gd name="T6" fmla="*/ 0 w 121"/>
                  <a:gd name="T7" fmla="*/ 37 h 37"/>
                  <a:gd name="T8" fmla="*/ 63 w 121"/>
                  <a:gd name="T9" fmla="*/ 28 h 37"/>
                  <a:gd name="T10" fmla="*/ 121 w 121"/>
                  <a:gd name="T11" fmla="*/ 33 h 37"/>
                  <a:gd name="T12" fmla="*/ 121 w 121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37">
                    <a:moveTo>
                      <a:pt x="121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67" y="1"/>
                      <a:pt x="28" y="7"/>
                      <a:pt x="0" y="1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2" y="32"/>
                      <a:pt x="47" y="28"/>
                      <a:pt x="63" y="28"/>
                    </a:cubicBezTo>
                    <a:cubicBezTo>
                      <a:pt x="91" y="28"/>
                      <a:pt x="109" y="30"/>
                      <a:pt x="121" y="33"/>
                    </a:cubicBez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solidFill>
                <a:srgbClr val="FFF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3" name="îs1ídê"/>
              <p:cNvSpPr/>
              <p:nvPr/>
            </p:nvSpPr>
            <p:spPr bwMode="auto">
              <a:xfrm flipH="1">
                <a:off x="5280829" y="3879845"/>
                <a:ext cx="470058" cy="52717"/>
              </a:xfrm>
              <a:custGeom>
                <a:avLst/>
                <a:gdLst>
                  <a:gd name="T0" fmla="*/ 200 w 350"/>
                  <a:gd name="T1" fmla="*/ 0 h 39"/>
                  <a:gd name="T2" fmla="*/ 0 w 350"/>
                  <a:gd name="T3" fmla="*/ 39 h 39"/>
                  <a:gd name="T4" fmla="*/ 121 w 350"/>
                  <a:gd name="T5" fmla="*/ 28 h 39"/>
                  <a:gd name="T6" fmla="*/ 196 w 350"/>
                  <a:gd name="T7" fmla="*/ 39 h 39"/>
                  <a:gd name="T8" fmla="*/ 200 w 35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9">
                    <a:moveTo>
                      <a:pt x="200" y="0"/>
                    </a:moveTo>
                    <a:cubicBezTo>
                      <a:pt x="51" y="0"/>
                      <a:pt x="0" y="39"/>
                      <a:pt x="0" y="39"/>
                    </a:cubicBezTo>
                    <a:cubicBezTo>
                      <a:pt x="0" y="39"/>
                      <a:pt x="60" y="28"/>
                      <a:pt x="121" y="28"/>
                    </a:cubicBezTo>
                    <a:cubicBezTo>
                      <a:pt x="181" y="28"/>
                      <a:pt x="196" y="39"/>
                      <a:pt x="196" y="39"/>
                    </a:cubicBezTo>
                    <a:cubicBezTo>
                      <a:pt x="232" y="30"/>
                      <a:pt x="350" y="0"/>
                      <a:pt x="200" y="0"/>
                    </a:cubicBezTo>
                    <a:close/>
                  </a:path>
                </a:pathLst>
              </a:custGeom>
              <a:solidFill>
                <a:srgbClr val="DB9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4" name="î$liḓê"/>
              <p:cNvSpPr/>
              <p:nvPr/>
            </p:nvSpPr>
            <p:spPr bwMode="auto">
              <a:xfrm flipH="1">
                <a:off x="5547343" y="4650094"/>
                <a:ext cx="155221" cy="30752"/>
              </a:xfrm>
              <a:prstGeom prst="rect">
                <a:avLst/>
              </a:prstGeom>
              <a:solidFill>
                <a:srgbClr val="165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5" name="iSļiḍè"/>
              <p:cNvSpPr/>
              <p:nvPr/>
            </p:nvSpPr>
            <p:spPr bwMode="auto">
              <a:xfrm flipH="1">
                <a:off x="5698169" y="4535875"/>
                <a:ext cx="65897" cy="51252"/>
              </a:xfrm>
              <a:custGeom>
                <a:avLst/>
                <a:gdLst>
                  <a:gd name="T0" fmla="*/ 41 w 49"/>
                  <a:gd name="T1" fmla="*/ 39 h 39"/>
                  <a:gd name="T2" fmla="*/ 49 w 49"/>
                  <a:gd name="T3" fmla="*/ 31 h 39"/>
                  <a:gd name="T4" fmla="*/ 49 w 49"/>
                  <a:gd name="T5" fmla="*/ 8 h 39"/>
                  <a:gd name="T6" fmla="*/ 41 w 49"/>
                  <a:gd name="T7" fmla="*/ 0 h 39"/>
                  <a:gd name="T8" fmla="*/ 7 w 49"/>
                  <a:gd name="T9" fmla="*/ 0 h 39"/>
                  <a:gd name="T10" fmla="*/ 0 w 49"/>
                  <a:gd name="T11" fmla="*/ 8 h 39"/>
                  <a:gd name="T12" fmla="*/ 0 w 49"/>
                  <a:gd name="T13" fmla="*/ 31 h 39"/>
                  <a:gd name="T14" fmla="*/ 7 w 49"/>
                  <a:gd name="T15" fmla="*/ 39 h 39"/>
                  <a:gd name="T16" fmla="*/ 41 w 4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39">
                    <a:moveTo>
                      <a:pt x="41" y="39"/>
                    </a:moveTo>
                    <a:cubicBezTo>
                      <a:pt x="45" y="39"/>
                      <a:pt x="49" y="35"/>
                      <a:pt x="49" y="31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5"/>
                      <a:pt x="3" y="39"/>
                      <a:pt x="7" y="39"/>
                    </a:cubicBezTo>
                    <a:lnTo>
                      <a:pt x="41" y="39"/>
                    </a:lnTo>
                    <a:close/>
                  </a:path>
                </a:pathLst>
              </a:custGeom>
              <a:solidFill>
                <a:srgbClr val="473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6" name="íṣľïḑé"/>
              <p:cNvSpPr/>
              <p:nvPr/>
            </p:nvSpPr>
            <p:spPr bwMode="auto">
              <a:xfrm flipH="1">
                <a:off x="5493161" y="4535875"/>
                <a:ext cx="65897" cy="51252"/>
              </a:xfrm>
              <a:custGeom>
                <a:avLst/>
                <a:gdLst>
                  <a:gd name="T0" fmla="*/ 41 w 49"/>
                  <a:gd name="T1" fmla="*/ 39 h 39"/>
                  <a:gd name="T2" fmla="*/ 49 w 49"/>
                  <a:gd name="T3" fmla="*/ 31 h 39"/>
                  <a:gd name="T4" fmla="*/ 49 w 49"/>
                  <a:gd name="T5" fmla="*/ 8 h 39"/>
                  <a:gd name="T6" fmla="*/ 41 w 49"/>
                  <a:gd name="T7" fmla="*/ 0 h 39"/>
                  <a:gd name="T8" fmla="*/ 7 w 49"/>
                  <a:gd name="T9" fmla="*/ 0 h 39"/>
                  <a:gd name="T10" fmla="*/ 0 w 49"/>
                  <a:gd name="T11" fmla="*/ 8 h 39"/>
                  <a:gd name="T12" fmla="*/ 0 w 49"/>
                  <a:gd name="T13" fmla="*/ 31 h 39"/>
                  <a:gd name="T14" fmla="*/ 7 w 49"/>
                  <a:gd name="T15" fmla="*/ 39 h 39"/>
                  <a:gd name="T16" fmla="*/ 41 w 4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39">
                    <a:moveTo>
                      <a:pt x="41" y="39"/>
                    </a:moveTo>
                    <a:cubicBezTo>
                      <a:pt x="45" y="39"/>
                      <a:pt x="49" y="35"/>
                      <a:pt x="49" y="31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5"/>
                      <a:pt x="3" y="39"/>
                      <a:pt x="7" y="39"/>
                    </a:cubicBezTo>
                    <a:lnTo>
                      <a:pt x="41" y="39"/>
                    </a:lnTo>
                    <a:close/>
                  </a:path>
                </a:pathLst>
              </a:custGeom>
              <a:solidFill>
                <a:srgbClr val="473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7" name="îṥlîḓè"/>
              <p:cNvSpPr/>
              <p:nvPr/>
            </p:nvSpPr>
            <p:spPr bwMode="auto">
              <a:xfrm flipH="1">
                <a:off x="5704029" y="4550518"/>
                <a:ext cx="39538" cy="17573"/>
              </a:xfrm>
              <a:custGeom>
                <a:avLst/>
                <a:gdLst>
                  <a:gd name="T0" fmla="*/ 25 w 30"/>
                  <a:gd name="T1" fmla="*/ 13 h 13"/>
                  <a:gd name="T2" fmla="*/ 30 w 30"/>
                  <a:gd name="T3" fmla="*/ 8 h 13"/>
                  <a:gd name="T4" fmla="*/ 30 w 30"/>
                  <a:gd name="T5" fmla="*/ 5 h 13"/>
                  <a:gd name="T6" fmla="*/ 25 w 30"/>
                  <a:gd name="T7" fmla="*/ 0 h 13"/>
                  <a:gd name="T8" fmla="*/ 5 w 30"/>
                  <a:gd name="T9" fmla="*/ 0 h 13"/>
                  <a:gd name="T10" fmla="*/ 0 w 30"/>
                  <a:gd name="T11" fmla="*/ 5 h 13"/>
                  <a:gd name="T12" fmla="*/ 0 w 30"/>
                  <a:gd name="T13" fmla="*/ 8 h 13"/>
                  <a:gd name="T14" fmla="*/ 5 w 30"/>
                  <a:gd name="T15" fmla="*/ 13 h 13"/>
                  <a:gd name="T16" fmla="*/ 25 w 30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3">
                    <a:moveTo>
                      <a:pt x="25" y="13"/>
                    </a:moveTo>
                    <a:cubicBezTo>
                      <a:pt x="28" y="13"/>
                      <a:pt x="30" y="11"/>
                      <a:pt x="30" y="8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2"/>
                      <a:pt x="28" y="0"/>
                      <a:pt x="2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2" y="13"/>
                      <a:pt x="5" y="13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17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8" name="ïṧḻîḋè"/>
              <p:cNvSpPr/>
              <p:nvPr/>
            </p:nvSpPr>
            <p:spPr bwMode="auto">
              <a:xfrm flipH="1">
                <a:off x="5499017" y="4550518"/>
                <a:ext cx="41002" cy="17573"/>
              </a:xfrm>
              <a:custGeom>
                <a:avLst/>
                <a:gdLst>
                  <a:gd name="T0" fmla="*/ 25 w 31"/>
                  <a:gd name="T1" fmla="*/ 13 h 13"/>
                  <a:gd name="T2" fmla="*/ 31 w 31"/>
                  <a:gd name="T3" fmla="*/ 8 h 13"/>
                  <a:gd name="T4" fmla="*/ 31 w 31"/>
                  <a:gd name="T5" fmla="*/ 5 h 13"/>
                  <a:gd name="T6" fmla="*/ 25 w 31"/>
                  <a:gd name="T7" fmla="*/ 0 h 13"/>
                  <a:gd name="T8" fmla="*/ 5 w 31"/>
                  <a:gd name="T9" fmla="*/ 0 h 13"/>
                  <a:gd name="T10" fmla="*/ 0 w 31"/>
                  <a:gd name="T11" fmla="*/ 5 h 13"/>
                  <a:gd name="T12" fmla="*/ 0 w 31"/>
                  <a:gd name="T13" fmla="*/ 8 h 13"/>
                  <a:gd name="T14" fmla="*/ 5 w 31"/>
                  <a:gd name="T15" fmla="*/ 13 h 13"/>
                  <a:gd name="T16" fmla="*/ 25 w 31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3">
                    <a:moveTo>
                      <a:pt x="25" y="13"/>
                    </a:moveTo>
                    <a:cubicBezTo>
                      <a:pt x="28" y="13"/>
                      <a:pt x="31" y="11"/>
                      <a:pt x="31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17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0" name="群組 19"/>
              <p:cNvGrpSpPr/>
              <p:nvPr/>
            </p:nvGrpSpPr>
            <p:grpSpPr>
              <a:xfrm flipH="1">
                <a:off x="5079939" y="4605039"/>
                <a:ext cx="545624" cy="536437"/>
                <a:chOff x="2981286" y="4385487"/>
                <a:chExt cx="545624" cy="536437"/>
              </a:xfrm>
            </p:grpSpPr>
            <p:sp>
              <p:nvSpPr>
                <p:cNvPr id="770" name="îśḷíďe"/>
                <p:cNvSpPr/>
                <p:nvPr/>
              </p:nvSpPr>
              <p:spPr bwMode="auto">
                <a:xfrm>
                  <a:off x="2981286" y="4385487"/>
                  <a:ext cx="545623" cy="532763"/>
                </a:xfrm>
                <a:custGeom>
                  <a:avLst/>
                  <a:gdLst>
                    <a:gd name="T0" fmla="*/ 0 w 367"/>
                    <a:gd name="T1" fmla="*/ 345 h 359"/>
                    <a:gd name="T2" fmla="*/ 126 w 367"/>
                    <a:gd name="T3" fmla="*/ 0 h 359"/>
                    <a:gd name="T4" fmla="*/ 355 w 367"/>
                    <a:gd name="T5" fmla="*/ 0 h 359"/>
                    <a:gd name="T6" fmla="*/ 367 w 367"/>
                    <a:gd name="T7" fmla="*/ 15 h 359"/>
                    <a:gd name="T8" fmla="*/ 249 w 367"/>
                    <a:gd name="T9" fmla="*/ 353 h 359"/>
                    <a:gd name="T10" fmla="*/ 8 w 367"/>
                    <a:gd name="T11" fmla="*/ 359 h 359"/>
                    <a:gd name="T12" fmla="*/ 0 w 367"/>
                    <a:gd name="T13" fmla="*/ 345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7" h="359">
                      <a:moveTo>
                        <a:pt x="0" y="345"/>
                      </a:moveTo>
                      <a:cubicBezTo>
                        <a:pt x="2" y="340"/>
                        <a:pt x="126" y="0"/>
                        <a:pt x="126" y="0"/>
                      </a:cubicBezTo>
                      <a:cubicBezTo>
                        <a:pt x="355" y="0"/>
                        <a:pt x="355" y="0"/>
                        <a:pt x="355" y="0"/>
                      </a:cubicBezTo>
                      <a:cubicBezTo>
                        <a:pt x="367" y="15"/>
                        <a:pt x="367" y="15"/>
                        <a:pt x="367" y="15"/>
                      </a:cubicBezTo>
                      <a:cubicBezTo>
                        <a:pt x="249" y="353"/>
                        <a:pt x="249" y="353"/>
                        <a:pt x="249" y="353"/>
                      </a:cubicBezTo>
                      <a:cubicBezTo>
                        <a:pt x="8" y="359"/>
                        <a:pt x="8" y="359"/>
                        <a:pt x="8" y="359"/>
                      </a:cubicBezTo>
                      <a:lnTo>
                        <a:pt x="0" y="345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71" name="íṡḷîdè"/>
                <p:cNvSpPr/>
                <p:nvPr/>
              </p:nvSpPr>
              <p:spPr bwMode="auto">
                <a:xfrm>
                  <a:off x="2993228" y="4405695"/>
                  <a:ext cx="533682" cy="516229"/>
                </a:xfrm>
                <a:custGeom>
                  <a:avLst/>
                  <a:gdLst>
                    <a:gd name="T0" fmla="*/ 0 w 359"/>
                    <a:gd name="T1" fmla="*/ 345 h 347"/>
                    <a:gd name="T2" fmla="*/ 125 w 359"/>
                    <a:gd name="T3" fmla="*/ 0 h 347"/>
                    <a:gd name="T4" fmla="*/ 359 w 359"/>
                    <a:gd name="T5" fmla="*/ 1 h 347"/>
                    <a:gd name="T6" fmla="*/ 241 w 359"/>
                    <a:gd name="T7" fmla="*/ 347 h 347"/>
                    <a:gd name="T8" fmla="*/ 0 w 359"/>
                    <a:gd name="T9" fmla="*/ 345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9" h="347">
                      <a:moveTo>
                        <a:pt x="0" y="345"/>
                      </a:moveTo>
                      <a:cubicBezTo>
                        <a:pt x="2" y="340"/>
                        <a:pt x="125" y="0"/>
                        <a:pt x="125" y="0"/>
                      </a:cubicBezTo>
                      <a:cubicBezTo>
                        <a:pt x="359" y="1"/>
                        <a:pt x="359" y="1"/>
                        <a:pt x="359" y="1"/>
                      </a:cubicBezTo>
                      <a:cubicBezTo>
                        <a:pt x="241" y="347"/>
                        <a:pt x="241" y="347"/>
                        <a:pt x="241" y="347"/>
                      </a:cubicBezTo>
                      <a:lnTo>
                        <a:pt x="0" y="34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72" name="ïṧľîde"/>
                <p:cNvSpPr/>
                <p:nvPr/>
              </p:nvSpPr>
              <p:spPr bwMode="auto">
                <a:xfrm>
                  <a:off x="3168671" y="4385487"/>
                  <a:ext cx="358237" cy="22045"/>
                </a:xfrm>
                <a:custGeom>
                  <a:avLst/>
                  <a:gdLst>
                    <a:gd name="T0" fmla="*/ 7 w 241"/>
                    <a:gd name="T1" fmla="*/ 14 h 15"/>
                    <a:gd name="T2" fmla="*/ 0 w 241"/>
                    <a:gd name="T3" fmla="*/ 0 h 15"/>
                    <a:gd name="T4" fmla="*/ 229 w 241"/>
                    <a:gd name="T5" fmla="*/ 0 h 15"/>
                    <a:gd name="T6" fmla="*/ 241 w 241"/>
                    <a:gd name="T7" fmla="*/ 15 h 15"/>
                    <a:gd name="T8" fmla="*/ 7 w 24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15">
                      <a:moveTo>
                        <a:pt x="7" y="14"/>
                      </a:moveTo>
                      <a:cubicBezTo>
                        <a:pt x="4" y="8"/>
                        <a:pt x="0" y="0"/>
                        <a:pt x="0" y="0"/>
                      </a:cubicBezTo>
                      <a:cubicBezTo>
                        <a:pt x="229" y="0"/>
                        <a:pt x="229" y="0"/>
                        <a:pt x="229" y="0"/>
                      </a:cubicBezTo>
                      <a:cubicBezTo>
                        <a:pt x="241" y="15"/>
                        <a:pt x="241" y="15"/>
                        <a:pt x="241" y="15"/>
                      </a:cubicBez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60" name="isḻiḑè"/>
              <p:cNvSpPr/>
              <p:nvPr/>
            </p:nvSpPr>
            <p:spPr bwMode="auto">
              <a:xfrm flipH="1">
                <a:off x="5150502" y="4897570"/>
                <a:ext cx="90790" cy="33681"/>
              </a:xfrm>
              <a:custGeom>
                <a:avLst/>
                <a:gdLst>
                  <a:gd name="T0" fmla="*/ 51 w 68"/>
                  <a:gd name="T1" fmla="*/ 3 h 25"/>
                  <a:gd name="T2" fmla="*/ 47 w 68"/>
                  <a:gd name="T3" fmla="*/ 4 h 25"/>
                  <a:gd name="T4" fmla="*/ 37 w 68"/>
                  <a:gd name="T5" fmla="*/ 5 h 25"/>
                  <a:gd name="T6" fmla="*/ 14 w 68"/>
                  <a:gd name="T7" fmla="*/ 2 h 25"/>
                  <a:gd name="T8" fmla="*/ 1 w 68"/>
                  <a:gd name="T9" fmla="*/ 9 h 25"/>
                  <a:gd name="T10" fmla="*/ 9 w 68"/>
                  <a:gd name="T11" fmla="*/ 21 h 25"/>
                  <a:gd name="T12" fmla="*/ 37 w 68"/>
                  <a:gd name="T13" fmla="*/ 25 h 25"/>
                  <a:gd name="T14" fmla="*/ 50 w 68"/>
                  <a:gd name="T15" fmla="*/ 24 h 25"/>
                  <a:gd name="T16" fmla="*/ 61 w 68"/>
                  <a:gd name="T17" fmla="*/ 21 h 25"/>
                  <a:gd name="T18" fmla="*/ 65 w 68"/>
                  <a:gd name="T19" fmla="*/ 7 h 25"/>
                  <a:gd name="T20" fmla="*/ 51 w 68"/>
                  <a:gd name="T21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25">
                    <a:moveTo>
                      <a:pt x="51" y="3"/>
                    </a:moveTo>
                    <a:cubicBezTo>
                      <a:pt x="51" y="3"/>
                      <a:pt x="49" y="3"/>
                      <a:pt x="47" y="4"/>
                    </a:cubicBezTo>
                    <a:cubicBezTo>
                      <a:pt x="44" y="4"/>
                      <a:pt x="41" y="5"/>
                      <a:pt x="37" y="5"/>
                    </a:cubicBezTo>
                    <a:cubicBezTo>
                      <a:pt x="30" y="5"/>
                      <a:pt x="21" y="4"/>
                      <a:pt x="14" y="2"/>
                    </a:cubicBezTo>
                    <a:cubicBezTo>
                      <a:pt x="8" y="0"/>
                      <a:pt x="3" y="4"/>
                      <a:pt x="1" y="9"/>
                    </a:cubicBezTo>
                    <a:cubicBezTo>
                      <a:pt x="0" y="14"/>
                      <a:pt x="3" y="20"/>
                      <a:pt x="9" y="21"/>
                    </a:cubicBezTo>
                    <a:cubicBezTo>
                      <a:pt x="18" y="24"/>
                      <a:pt x="28" y="25"/>
                      <a:pt x="37" y="25"/>
                    </a:cubicBezTo>
                    <a:cubicBezTo>
                      <a:pt x="41" y="25"/>
                      <a:pt x="46" y="25"/>
                      <a:pt x="50" y="24"/>
                    </a:cubicBezTo>
                    <a:cubicBezTo>
                      <a:pt x="54" y="23"/>
                      <a:pt x="58" y="22"/>
                      <a:pt x="61" y="21"/>
                    </a:cubicBezTo>
                    <a:cubicBezTo>
                      <a:pt x="66" y="18"/>
                      <a:pt x="68" y="12"/>
                      <a:pt x="65" y="7"/>
                    </a:cubicBezTo>
                    <a:cubicBezTo>
                      <a:pt x="63" y="2"/>
                      <a:pt x="56" y="0"/>
                      <a:pt x="51" y="3"/>
                    </a:cubicBezTo>
                    <a:close/>
                  </a:path>
                </a:pathLst>
              </a:custGeom>
              <a:solidFill>
                <a:srgbClr val="FF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1" name="îşḻiḋe"/>
              <p:cNvSpPr/>
              <p:nvPr/>
            </p:nvSpPr>
            <p:spPr bwMode="auto">
              <a:xfrm flipH="1">
                <a:off x="5151967" y="4904891"/>
                <a:ext cx="105433" cy="73217"/>
              </a:xfrm>
              <a:custGeom>
                <a:avLst/>
                <a:gdLst>
                  <a:gd name="T0" fmla="*/ 59 w 79"/>
                  <a:gd name="T1" fmla="*/ 5 h 55"/>
                  <a:gd name="T2" fmla="*/ 25 w 79"/>
                  <a:gd name="T3" fmla="*/ 9 h 55"/>
                  <a:gd name="T4" fmla="*/ 21 w 79"/>
                  <a:gd name="T5" fmla="*/ 50 h 55"/>
                  <a:gd name="T6" fmla="*/ 70 w 79"/>
                  <a:gd name="T7" fmla="*/ 31 h 55"/>
                  <a:gd name="T8" fmla="*/ 79 w 79"/>
                  <a:gd name="T9" fmla="*/ 7 h 55"/>
                  <a:gd name="T10" fmla="*/ 59 w 79"/>
                  <a:gd name="T11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55">
                    <a:moveTo>
                      <a:pt x="59" y="5"/>
                    </a:moveTo>
                    <a:cubicBezTo>
                      <a:pt x="49" y="4"/>
                      <a:pt x="31" y="2"/>
                      <a:pt x="25" y="9"/>
                    </a:cubicBezTo>
                    <a:cubicBezTo>
                      <a:pt x="20" y="15"/>
                      <a:pt x="0" y="46"/>
                      <a:pt x="21" y="50"/>
                    </a:cubicBezTo>
                    <a:cubicBezTo>
                      <a:pt x="44" y="55"/>
                      <a:pt x="58" y="51"/>
                      <a:pt x="70" y="31"/>
                    </a:cubicBezTo>
                    <a:cubicBezTo>
                      <a:pt x="74" y="24"/>
                      <a:pt x="79" y="18"/>
                      <a:pt x="79" y="7"/>
                    </a:cubicBezTo>
                    <a:cubicBezTo>
                      <a:pt x="79" y="0"/>
                      <a:pt x="70" y="6"/>
                      <a:pt x="59" y="5"/>
                    </a:cubicBezTo>
                    <a:close/>
                  </a:path>
                </a:pathLst>
              </a:custGeom>
              <a:solidFill>
                <a:srgbClr val="FF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085" name="群組 3084"/>
            <p:cNvGrpSpPr/>
            <p:nvPr/>
          </p:nvGrpSpPr>
          <p:grpSpPr>
            <a:xfrm flipH="1">
              <a:off x="4174248" y="5011640"/>
              <a:ext cx="1404523" cy="1390125"/>
              <a:chOff x="500244" y="2504523"/>
              <a:chExt cx="2331604" cy="23077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09" name="i$ľïďe"/>
              <p:cNvSpPr/>
              <p:nvPr/>
            </p:nvSpPr>
            <p:spPr bwMode="auto">
              <a:xfrm>
                <a:off x="500244" y="2589867"/>
                <a:ext cx="1181164" cy="1792224"/>
              </a:xfrm>
              <a:custGeom>
                <a:avLst/>
                <a:gdLst>
                  <a:gd name="T0" fmla="*/ 789 w 789"/>
                  <a:gd name="T1" fmla="*/ 1148 h 1198"/>
                  <a:gd name="T2" fmla="*/ 703 w 789"/>
                  <a:gd name="T3" fmla="*/ 88 h 1198"/>
                  <a:gd name="T4" fmla="*/ 703 w 789"/>
                  <a:gd name="T5" fmla="*/ 87 h 1198"/>
                  <a:gd name="T6" fmla="*/ 697 w 789"/>
                  <a:gd name="T7" fmla="*/ 71 h 1198"/>
                  <a:gd name="T8" fmla="*/ 679 w 789"/>
                  <a:gd name="T9" fmla="*/ 45 h 1198"/>
                  <a:gd name="T10" fmla="*/ 637 w 789"/>
                  <a:gd name="T11" fmla="*/ 14 h 1198"/>
                  <a:gd name="T12" fmla="*/ 580 w 789"/>
                  <a:gd name="T13" fmla="*/ 0 h 1198"/>
                  <a:gd name="T14" fmla="*/ 208 w 789"/>
                  <a:gd name="T15" fmla="*/ 0 h 1198"/>
                  <a:gd name="T16" fmla="*/ 163 w 789"/>
                  <a:gd name="T17" fmla="*/ 9 h 1198"/>
                  <a:gd name="T18" fmla="*/ 110 w 789"/>
                  <a:gd name="T19" fmla="*/ 49 h 1198"/>
                  <a:gd name="T20" fmla="*/ 85 w 789"/>
                  <a:gd name="T21" fmla="*/ 112 h 1198"/>
                  <a:gd name="T22" fmla="*/ 85 w 789"/>
                  <a:gd name="T23" fmla="*/ 112 h 1198"/>
                  <a:gd name="T24" fmla="*/ 0 w 789"/>
                  <a:gd name="T25" fmla="*/ 1195 h 1198"/>
                  <a:gd name="T26" fmla="*/ 42 w 789"/>
                  <a:gd name="T27" fmla="*/ 1198 h 1198"/>
                  <a:gd name="T28" fmla="*/ 127 w 789"/>
                  <a:gd name="T29" fmla="*/ 116 h 1198"/>
                  <a:gd name="T30" fmla="*/ 106 w 789"/>
                  <a:gd name="T31" fmla="*/ 114 h 1198"/>
                  <a:gd name="T32" fmla="*/ 127 w 789"/>
                  <a:gd name="T33" fmla="*/ 116 h 1198"/>
                  <a:gd name="T34" fmla="*/ 135 w 789"/>
                  <a:gd name="T35" fmla="*/ 88 h 1198"/>
                  <a:gd name="T36" fmla="*/ 166 w 789"/>
                  <a:gd name="T37" fmla="*/ 55 h 1198"/>
                  <a:gd name="T38" fmla="*/ 208 w 789"/>
                  <a:gd name="T39" fmla="*/ 42 h 1198"/>
                  <a:gd name="T40" fmla="*/ 580 w 789"/>
                  <a:gd name="T41" fmla="*/ 42 h 1198"/>
                  <a:gd name="T42" fmla="*/ 610 w 789"/>
                  <a:gd name="T43" fmla="*/ 48 h 1198"/>
                  <a:gd name="T44" fmla="*/ 646 w 789"/>
                  <a:gd name="T45" fmla="*/ 71 h 1198"/>
                  <a:gd name="T46" fmla="*/ 657 w 789"/>
                  <a:gd name="T47" fmla="*/ 85 h 1198"/>
                  <a:gd name="T48" fmla="*/ 662 w 789"/>
                  <a:gd name="T49" fmla="*/ 94 h 1198"/>
                  <a:gd name="T50" fmla="*/ 682 w 789"/>
                  <a:gd name="T51" fmla="*/ 91 h 1198"/>
                  <a:gd name="T52" fmla="*/ 661 w 789"/>
                  <a:gd name="T53" fmla="*/ 92 h 1198"/>
                  <a:gd name="T54" fmla="*/ 747 w 789"/>
                  <a:gd name="T55" fmla="*/ 1151 h 1198"/>
                  <a:gd name="T56" fmla="*/ 789 w 789"/>
                  <a:gd name="T57" fmla="*/ 1148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89" h="1198">
                    <a:moveTo>
                      <a:pt x="789" y="1148"/>
                    </a:moveTo>
                    <a:cubicBezTo>
                      <a:pt x="703" y="88"/>
                      <a:pt x="703" y="88"/>
                      <a:pt x="703" y="88"/>
                    </a:cubicBezTo>
                    <a:cubicBezTo>
                      <a:pt x="703" y="87"/>
                      <a:pt x="703" y="87"/>
                      <a:pt x="703" y="87"/>
                    </a:cubicBezTo>
                    <a:cubicBezTo>
                      <a:pt x="702" y="81"/>
                      <a:pt x="700" y="76"/>
                      <a:pt x="697" y="71"/>
                    </a:cubicBezTo>
                    <a:cubicBezTo>
                      <a:pt x="693" y="62"/>
                      <a:pt x="687" y="53"/>
                      <a:pt x="679" y="45"/>
                    </a:cubicBezTo>
                    <a:cubicBezTo>
                      <a:pt x="668" y="33"/>
                      <a:pt x="654" y="22"/>
                      <a:pt x="637" y="14"/>
                    </a:cubicBezTo>
                    <a:cubicBezTo>
                      <a:pt x="620" y="6"/>
                      <a:pt x="601" y="0"/>
                      <a:pt x="580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93" y="0"/>
                      <a:pt x="177" y="3"/>
                      <a:pt x="163" y="9"/>
                    </a:cubicBezTo>
                    <a:cubicBezTo>
                      <a:pt x="142" y="18"/>
                      <a:pt x="124" y="32"/>
                      <a:pt x="110" y="49"/>
                    </a:cubicBezTo>
                    <a:cubicBezTo>
                      <a:pt x="97" y="67"/>
                      <a:pt x="87" y="89"/>
                      <a:pt x="85" y="112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0" y="1195"/>
                      <a:pt x="0" y="1195"/>
                      <a:pt x="0" y="1195"/>
                    </a:cubicBezTo>
                    <a:cubicBezTo>
                      <a:pt x="42" y="1198"/>
                      <a:pt x="42" y="1198"/>
                      <a:pt x="42" y="1198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8" y="106"/>
                      <a:pt x="131" y="97"/>
                      <a:pt x="135" y="88"/>
                    </a:cubicBezTo>
                    <a:cubicBezTo>
                      <a:pt x="142" y="74"/>
                      <a:pt x="153" y="63"/>
                      <a:pt x="166" y="55"/>
                    </a:cubicBezTo>
                    <a:cubicBezTo>
                      <a:pt x="179" y="47"/>
                      <a:pt x="193" y="42"/>
                      <a:pt x="208" y="42"/>
                    </a:cubicBezTo>
                    <a:cubicBezTo>
                      <a:pt x="580" y="42"/>
                      <a:pt x="580" y="42"/>
                      <a:pt x="580" y="42"/>
                    </a:cubicBezTo>
                    <a:cubicBezTo>
                      <a:pt x="590" y="42"/>
                      <a:pt x="600" y="44"/>
                      <a:pt x="610" y="48"/>
                    </a:cubicBezTo>
                    <a:cubicBezTo>
                      <a:pt x="624" y="53"/>
                      <a:pt x="637" y="62"/>
                      <a:pt x="646" y="71"/>
                    </a:cubicBezTo>
                    <a:cubicBezTo>
                      <a:pt x="651" y="76"/>
                      <a:pt x="655" y="81"/>
                      <a:pt x="657" y="85"/>
                    </a:cubicBezTo>
                    <a:cubicBezTo>
                      <a:pt x="660" y="89"/>
                      <a:pt x="661" y="93"/>
                      <a:pt x="662" y="94"/>
                    </a:cubicBezTo>
                    <a:cubicBezTo>
                      <a:pt x="682" y="91"/>
                      <a:pt x="682" y="91"/>
                      <a:pt x="682" y="91"/>
                    </a:cubicBezTo>
                    <a:cubicBezTo>
                      <a:pt x="661" y="92"/>
                      <a:pt x="661" y="92"/>
                      <a:pt x="661" y="92"/>
                    </a:cubicBezTo>
                    <a:cubicBezTo>
                      <a:pt x="747" y="1151"/>
                      <a:pt x="747" y="1151"/>
                      <a:pt x="747" y="1151"/>
                    </a:cubicBezTo>
                    <a:cubicBezTo>
                      <a:pt x="789" y="1148"/>
                      <a:pt x="789" y="1148"/>
                      <a:pt x="789" y="1148"/>
                    </a:cubicBezTo>
                  </a:path>
                </a:pathLst>
              </a:custGeom>
              <a:solidFill>
                <a:srgbClr val="C5C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0" name="îṧľïde"/>
              <p:cNvSpPr/>
              <p:nvPr/>
            </p:nvSpPr>
            <p:spPr bwMode="auto">
              <a:xfrm>
                <a:off x="626554" y="2757142"/>
                <a:ext cx="61448" cy="194584"/>
              </a:xfrm>
              <a:custGeom>
                <a:avLst/>
                <a:gdLst>
                  <a:gd name="T0" fmla="*/ 14 w 18"/>
                  <a:gd name="T1" fmla="*/ 57 h 57"/>
                  <a:gd name="T2" fmla="*/ 14 w 18"/>
                  <a:gd name="T3" fmla="*/ 57 h 57"/>
                  <a:gd name="T4" fmla="*/ 18 w 18"/>
                  <a:gd name="T5" fmla="*/ 8 h 57"/>
                  <a:gd name="T6" fmla="*/ 18 w 18"/>
                  <a:gd name="T7" fmla="*/ 8 h 57"/>
                  <a:gd name="T8" fmla="*/ 14 w 18"/>
                  <a:gd name="T9" fmla="*/ 57 h 57"/>
                  <a:gd name="T10" fmla="*/ 0 w 18"/>
                  <a:gd name="T11" fmla="*/ 0 h 57"/>
                  <a:gd name="T12" fmla="*/ 0 w 18"/>
                  <a:gd name="T13" fmla="*/ 0 h 57"/>
                  <a:gd name="T14" fmla="*/ 0 w 18"/>
                  <a:gd name="T15" fmla="*/ 0 h 57"/>
                  <a:gd name="T16" fmla="*/ 0 w 18"/>
                  <a:gd name="T17" fmla="*/ 0 h 57"/>
                  <a:gd name="T18" fmla="*/ 0 w 18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7">
                    <a:moveTo>
                      <a:pt x="14" y="57"/>
                    </a:moveTo>
                    <a:lnTo>
                      <a:pt x="14" y="57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4" y="57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1" name="íṥliḋè"/>
              <p:cNvSpPr/>
              <p:nvPr/>
            </p:nvSpPr>
            <p:spPr bwMode="auto">
              <a:xfrm>
                <a:off x="626554" y="2757142"/>
                <a:ext cx="61448" cy="194584"/>
              </a:xfrm>
              <a:custGeom>
                <a:avLst/>
                <a:gdLst>
                  <a:gd name="T0" fmla="*/ 14 w 18"/>
                  <a:gd name="T1" fmla="*/ 57 h 57"/>
                  <a:gd name="T2" fmla="*/ 14 w 18"/>
                  <a:gd name="T3" fmla="*/ 57 h 57"/>
                  <a:gd name="T4" fmla="*/ 18 w 18"/>
                  <a:gd name="T5" fmla="*/ 8 h 57"/>
                  <a:gd name="T6" fmla="*/ 18 w 18"/>
                  <a:gd name="T7" fmla="*/ 8 h 57"/>
                  <a:gd name="T8" fmla="*/ 14 w 18"/>
                  <a:gd name="T9" fmla="*/ 57 h 57"/>
                  <a:gd name="T10" fmla="*/ 0 w 18"/>
                  <a:gd name="T11" fmla="*/ 0 h 57"/>
                  <a:gd name="T12" fmla="*/ 0 w 18"/>
                  <a:gd name="T13" fmla="*/ 0 h 57"/>
                  <a:gd name="T14" fmla="*/ 0 w 18"/>
                  <a:gd name="T15" fmla="*/ 0 h 57"/>
                  <a:gd name="T16" fmla="*/ 0 w 18"/>
                  <a:gd name="T17" fmla="*/ 0 h 57"/>
                  <a:gd name="T18" fmla="*/ 0 w 18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7">
                    <a:moveTo>
                      <a:pt x="14" y="57"/>
                    </a:moveTo>
                    <a:lnTo>
                      <a:pt x="14" y="57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4" y="57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2" name="îsḷiḓé"/>
              <p:cNvSpPr/>
              <p:nvPr/>
            </p:nvSpPr>
            <p:spPr bwMode="auto">
              <a:xfrm>
                <a:off x="612899" y="2750314"/>
                <a:ext cx="75103" cy="201412"/>
              </a:xfrm>
              <a:custGeom>
                <a:avLst/>
                <a:gdLst>
                  <a:gd name="T0" fmla="*/ 42 w 51"/>
                  <a:gd name="T1" fmla="*/ 135 h 135"/>
                  <a:gd name="T2" fmla="*/ 0 w 51"/>
                  <a:gd name="T3" fmla="*/ 132 h 135"/>
                  <a:gd name="T4" fmla="*/ 10 w 51"/>
                  <a:gd name="T5" fmla="*/ 5 h 135"/>
                  <a:gd name="T6" fmla="*/ 10 w 51"/>
                  <a:gd name="T7" fmla="*/ 5 h 135"/>
                  <a:gd name="T8" fmla="*/ 10 w 51"/>
                  <a:gd name="T9" fmla="*/ 5 h 135"/>
                  <a:gd name="T10" fmla="*/ 11 w 51"/>
                  <a:gd name="T11" fmla="*/ 0 h 135"/>
                  <a:gd name="T12" fmla="*/ 51 w 51"/>
                  <a:gd name="T13" fmla="*/ 23 h 135"/>
                  <a:gd name="T14" fmla="*/ 42 w 51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35">
                    <a:moveTo>
                      <a:pt x="42" y="135"/>
                    </a:moveTo>
                    <a:cubicBezTo>
                      <a:pt x="0" y="132"/>
                      <a:pt x="0" y="132"/>
                      <a:pt x="0" y="13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"/>
                      <a:pt x="11" y="2"/>
                      <a:pt x="11" y="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42" y="135"/>
                      <a:pt x="42" y="135"/>
                      <a:pt x="42" y="135"/>
                    </a:cubicBezTo>
                  </a:path>
                </a:pathLst>
              </a:custGeom>
              <a:solidFill>
                <a:srgbClr val="8E8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9" name="ïşľíďê"/>
              <p:cNvSpPr/>
              <p:nvPr/>
            </p:nvSpPr>
            <p:spPr bwMode="auto">
              <a:xfrm>
                <a:off x="592416" y="2545488"/>
                <a:ext cx="863683" cy="641787"/>
              </a:xfrm>
              <a:custGeom>
                <a:avLst/>
                <a:gdLst>
                  <a:gd name="T0" fmla="*/ 0 w 575"/>
                  <a:gd name="T1" fmla="*/ 124 h 429"/>
                  <a:gd name="T2" fmla="*/ 526 w 575"/>
                  <a:gd name="T3" fmla="*/ 429 h 429"/>
                  <a:gd name="T4" fmla="*/ 575 w 575"/>
                  <a:gd name="T5" fmla="*/ 384 h 429"/>
                  <a:gd name="T6" fmla="*/ 544 w 575"/>
                  <a:gd name="T7" fmla="*/ 245 h 429"/>
                  <a:gd name="T8" fmla="*/ 418 w 575"/>
                  <a:gd name="T9" fmla="*/ 189 h 429"/>
                  <a:gd name="T10" fmla="*/ 113 w 575"/>
                  <a:gd name="T11" fmla="*/ 19 h 429"/>
                  <a:gd name="T12" fmla="*/ 15 w 575"/>
                  <a:gd name="T13" fmla="*/ 0 h 429"/>
                  <a:gd name="T14" fmla="*/ 0 w 575"/>
                  <a:gd name="T15" fmla="*/ 1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5" h="429">
                    <a:moveTo>
                      <a:pt x="0" y="124"/>
                    </a:moveTo>
                    <a:cubicBezTo>
                      <a:pt x="526" y="429"/>
                      <a:pt x="526" y="429"/>
                      <a:pt x="526" y="429"/>
                    </a:cubicBezTo>
                    <a:cubicBezTo>
                      <a:pt x="575" y="384"/>
                      <a:pt x="575" y="384"/>
                      <a:pt x="575" y="384"/>
                    </a:cubicBezTo>
                    <a:cubicBezTo>
                      <a:pt x="575" y="384"/>
                      <a:pt x="551" y="247"/>
                      <a:pt x="544" y="245"/>
                    </a:cubicBezTo>
                    <a:cubicBezTo>
                      <a:pt x="537" y="243"/>
                      <a:pt x="442" y="201"/>
                      <a:pt x="418" y="189"/>
                    </a:cubicBezTo>
                    <a:cubicBezTo>
                      <a:pt x="395" y="177"/>
                      <a:pt x="113" y="19"/>
                      <a:pt x="113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24"/>
                      <a:pt x="0" y="124"/>
                      <a:pt x="0" y="124"/>
                    </a:cubicBezTo>
                  </a:path>
                </a:pathLst>
              </a:custGeom>
              <a:solidFill>
                <a:srgbClr val="DDD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0" name="îṧľiďé"/>
              <p:cNvSpPr/>
              <p:nvPr/>
            </p:nvSpPr>
            <p:spPr bwMode="auto">
              <a:xfrm>
                <a:off x="1353686" y="3043897"/>
                <a:ext cx="1348438" cy="167274"/>
              </a:xfrm>
              <a:custGeom>
                <a:avLst/>
                <a:gdLst>
                  <a:gd name="T0" fmla="*/ 0 w 899"/>
                  <a:gd name="T1" fmla="*/ 0 h 112"/>
                  <a:gd name="T2" fmla="*/ 0 w 899"/>
                  <a:gd name="T3" fmla="*/ 56 h 112"/>
                  <a:gd name="T4" fmla="*/ 57 w 899"/>
                  <a:gd name="T5" fmla="*/ 112 h 112"/>
                  <a:gd name="T6" fmla="*/ 841 w 899"/>
                  <a:gd name="T7" fmla="*/ 112 h 112"/>
                  <a:gd name="T8" fmla="*/ 899 w 899"/>
                  <a:gd name="T9" fmla="*/ 56 h 112"/>
                  <a:gd name="T10" fmla="*/ 899 w 899"/>
                  <a:gd name="T11" fmla="*/ 0 h 112"/>
                  <a:gd name="T12" fmla="*/ 0 w 899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112">
                    <a:moveTo>
                      <a:pt x="0" y="0"/>
                    </a:moveTo>
                    <a:cubicBezTo>
                      <a:pt x="0" y="0"/>
                      <a:pt x="0" y="25"/>
                      <a:pt x="0" y="56"/>
                    </a:cubicBezTo>
                    <a:cubicBezTo>
                      <a:pt x="0" y="87"/>
                      <a:pt x="26" y="112"/>
                      <a:pt x="57" y="112"/>
                    </a:cubicBezTo>
                    <a:cubicBezTo>
                      <a:pt x="841" y="112"/>
                      <a:pt x="841" y="112"/>
                      <a:pt x="841" y="112"/>
                    </a:cubicBezTo>
                    <a:cubicBezTo>
                      <a:pt x="873" y="112"/>
                      <a:pt x="899" y="87"/>
                      <a:pt x="899" y="56"/>
                    </a:cubicBezTo>
                    <a:cubicBezTo>
                      <a:pt x="899" y="25"/>
                      <a:pt x="899" y="0"/>
                      <a:pt x="89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F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1" name="ïṩ1íḍè"/>
              <p:cNvSpPr/>
              <p:nvPr/>
            </p:nvSpPr>
            <p:spPr bwMode="auto">
              <a:xfrm>
                <a:off x="561692" y="2579626"/>
                <a:ext cx="873925" cy="167274"/>
              </a:xfrm>
              <a:custGeom>
                <a:avLst/>
                <a:gdLst>
                  <a:gd name="T0" fmla="*/ 0 w 584"/>
                  <a:gd name="T1" fmla="*/ 0 h 113"/>
                  <a:gd name="T2" fmla="*/ 0 w 584"/>
                  <a:gd name="T3" fmla="*/ 56 h 113"/>
                  <a:gd name="T4" fmla="*/ 57 w 584"/>
                  <a:gd name="T5" fmla="*/ 113 h 113"/>
                  <a:gd name="T6" fmla="*/ 527 w 584"/>
                  <a:gd name="T7" fmla="*/ 113 h 113"/>
                  <a:gd name="T8" fmla="*/ 584 w 584"/>
                  <a:gd name="T9" fmla="*/ 56 h 113"/>
                  <a:gd name="T10" fmla="*/ 584 w 584"/>
                  <a:gd name="T11" fmla="*/ 0 h 113"/>
                  <a:gd name="T12" fmla="*/ 0 w 584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4" h="113">
                    <a:moveTo>
                      <a:pt x="0" y="0"/>
                    </a:moveTo>
                    <a:cubicBezTo>
                      <a:pt x="0" y="0"/>
                      <a:pt x="0" y="26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527" y="113"/>
                      <a:pt x="527" y="113"/>
                      <a:pt x="527" y="113"/>
                    </a:cubicBezTo>
                    <a:cubicBezTo>
                      <a:pt x="558" y="113"/>
                      <a:pt x="584" y="87"/>
                      <a:pt x="584" y="56"/>
                    </a:cubicBezTo>
                    <a:cubicBezTo>
                      <a:pt x="584" y="26"/>
                      <a:pt x="584" y="0"/>
                      <a:pt x="58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DD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2" name="i$1iḍe"/>
              <p:cNvSpPr/>
              <p:nvPr/>
            </p:nvSpPr>
            <p:spPr bwMode="auto">
              <a:xfrm>
                <a:off x="561692" y="2661556"/>
                <a:ext cx="0" cy="3414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solidFill>
                <a:srgbClr val="D6D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3" name="íśļîḑe"/>
              <p:cNvSpPr/>
              <p:nvPr/>
            </p:nvSpPr>
            <p:spPr bwMode="auto">
              <a:xfrm>
                <a:off x="701657" y="2746900"/>
                <a:ext cx="652030" cy="382341"/>
              </a:xfrm>
              <a:custGeom>
                <a:avLst/>
                <a:gdLst>
                  <a:gd name="T0" fmla="*/ 435 w 435"/>
                  <a:gd name="T1" fmla="*/ 255 h 255"/>
                  <a:gd name="T2" fmla="*/ 0 w 435"/>
                  <a:gd name="T3" fmla="*/ 0 h 255"/>
                  <a:gd name="T4" fmla="*/ 33 w 435"/>
                  <a:gd name="T5" fmla="*/ 0 h 255"/>
                  <a:gd name="T6" fmla="*/ 342 w 435"/>
                  <a:gd name="T7" fmla="*/ 186 h 255"/>
                  <a:gd name="T8" fmla="*/ 435 w 435"/>
                  <a:gd name="T9" fmla="*/ 215 h 255"/>
                  <a:gd name="T10" fmla="*/ 435 w 435"/>
                  <a:gd name="T11" fmla="*/ 253 h 255"/>
                  <a:gd name="T12" fmla="*/ 435 w 435"/>
                  <a:gd name="T13" fmla="*/ 253 h 255"/>
                  <a:gd name="T14" fmla="*/ 435 w 435"/>
                  <a:gd name="T15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5" h="255">
                    <a:moveTo>
                      <a:pt x="435" y="25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2" y="186"/>
                      <a:pt x="342" y="186"/>
                      <a:pt x="342" y="186"/>
                    </a:cubicBezTo>
                    <a:cubicBezTo>
                      <a:pt x="365" y="200"/>
                      <a:pt x="404" y="212"/>
                      <a:pt x="435" y="215"/>
                    </a:cubicBezTo>
                    <a:cubicBezTo>
                      <a:pt x="435" y="225"/>
                      <a:pt x="435" y="238"/>
                      <a:pt x="435" y="253"/>
                    </a:cubicBezTo>
                    <a:cubicBezTo>
                      <a:pt x="435" y="253"/>
                      <a:pt x="435" y="253"/>
                      <a:pt x="435" y="253"/>
                    </a:cubicBezTo>
                    <a:cubicBezTo>
                      <a:pt x="435" y="255"/>
                      <a:pt x="435" y="255"/>
                      <a:pt x="435" y="255"/>
                    </a:cubicBezTo>
                  </a:path>
                </a:pathLst>
              </a:custGeom>
              <a:solidFill>
                <a:srgbClr val="B3B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5" name="îṩļiḍê"/>
              <p:cNvSpPr/>
              <p:nvPr/>
            </p:nvSpPr>
            <p:spPr bwMode="auto">
              <a:xfrm>
                <a:off x="561692" y="2630832"/>
                <a:ext cx="191171" cy="116068"/>
              </a:xfrm>
              <a:custGeom>
                <a:avLst/>
                <a:gdLst>
                  <a:gd name="T0" fmla="*/ 127 w 127"/>
                  <a:gd name="T1" fmla="*/ 77 h 77"/>
                  <a:gd name="T2" fmla="*/ 94 w 127"/>
                  <a:gd name="T3" fmla="*/ 77 h 77"/>
                  <a:gd name="T4" fmla="*/ 0 w 127"/>
                  <a:gd name="T5" fmla="*/ 22 h 77"/>
                  <a:gd name="T6" fmla="*/ 0 w 127"/>
                  <a:gd name="T7" fmla="*/ 20 h 77"/>
                  <a:gd name="T8" fmla="*/ 0 w 127"/>
                  <a:gd name="T9" fmla="*/ 0 h 77"/>
                  <a:gd name="T10" fmla="*/ 127 w 127"/>
                  <a:gd name="T1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77">
                    <a:moveTo>
                      <a:pt x="127" y="77"/>
                    </a:moveTo>
                    <a:cubicBezTo>
                      <a:pt x="94" y="77"/>
                      <a:pt x="94" y="77"/>
                      <a:pt x="94" y="7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7" y="77"/>
                      <a:pt x="127" y="77"/>
                      <a:pt x="127" y="77"/>
                    </a:cubicBezTo>
                  </a:path>
                </a:pathLst>
              </a:custGeom>
              <a:solidFill>
                <a:srgbClr val="B3B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6" name="íṣḻîďé"/>
              <p:cNvSpPr/>
              <p:nvPr/>
            </p:nvSpPr>
            <p:spPr bwMode="auto">
              <a:xfrm>
                <a:off x="1223963" y="3006346"/>
                <a:ext cx="1607885" cy="1805879"/>
              </a:xfrm>
              <a:custGeom>
                <a:avLst/>
                <a:gdLst>
                  <a:gd name="T0" fmla="*/ 1071 w 1071"/>
                  <a:gd name="T1" fmla="*/ 1201 h 1206"/>
                  <a:gd name="T2" fmla="*/ 984 w 1071"/>
                  <a:gd name="T3" fmla="*/ 119 h 1206"/>
                  <a:gd name="T4" fmla="*/ 971 w 1071"/>
                  <a:gd name="T5" fmla="*/ 72 h 1206"/>
                  <a:gd name="T6" fmla="*/ 924 w 1071"/>
                  <a:gd name="T7" fmla="*/ 20 h 1206"/>
                  <a:gd name="T8" fmla="*/ 855 w 1071"/>
                  <a:gd name="T9" fmla="*/ 0 h 1206"/>
                  <a:gd name="T10" fmla="*/ 216 w 1071"/>
                  <a:gd name="T11" fmla="*/ 0 h 1206"/>
                  <a:gd name="T12" fmla="*/ 169 w 1071"/>
                  <a:gd name="T13" fmla="*/ 9 h 1206"/>
                  <a:gd name="T14" fmla="*/ 113 w 1071"/>
                  <a:gd name="T15" fmla="*/ 52 h 1206"/>
                  <a:gd name="T16" fmla="*/ 87 w 1071"/>
                  <a:gd name="T17" fmla="*/ 119 h 1206"/>
                  <a:gd name="T18" fmla="*/ 0 w 1071"/>
                  <a:gd name="T19" fmla="*/ 1201 h 1206"/>
                  <a:gd name="T20" fmla="*/ 57 w 1071"/>
                  <a:gd name="T21" fmla="*/ 1206 h 1206"/>
                  <a:gd name="T22" fmla="*/ 144 w 1071"/>
                  <a:gd name="T23" fmla="*/ 124 h 1206"/>
                  <a:gd name="T24" fmla="*/ 151 w 1071"/>
                  <a:gd name="T25" fmla="*/ 98 h 1206"/>
                  <a:gd name="T26" fmla="*/ 178 w 1071"/>
                  <a:gd name="T27" fmla="*/ 68 h 1206"/>
                  <a:gd name="T28" fmla="*/ 216 w 1071"/>
                  <a:gd name="T29" fmla="*/ 57 h 1206"/>
                  <a:gd name="T30" fmla="*/ 855 w 1071"/>
                  <a:gd name="T31" fmla="*/ 57 h 1206"/>
                  <a:gd name="T32" fmla="*/ 881 w 1071"/>
                  <a:gd name="T33" fmla="*/ 62 h 1206"/>
                  <a:gd name="T34" fmla="*/ 913 w 1071"/>
                  <a:gd name="T35" fmla="*/ 87 h 1206"/>
                  <a:gd name="T36" fmla="*/ 927 w 1071"/>
                  <a:gd name="T37" fmla="*/ 124 h 1206"/>
                  <a:gd name="T38" fmla="*/ 1014 w 1071"/>
                  <a:gd name="T39" fmla="*/ 1206 h 1206"/>
                  <a:gd name="T40" fmla="*/ 1071 w 1071"/>
                  <a:gd name="T41" fmla="*/ 1201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1206">
                    <a:moveTo>
                      <a:pt x="1071" y="1201"/>
                    </a:moveTo>
                    <a:cubicBezTo>
                      <a:pt x="984" y="119"/>
                      <a:pt x="984" y="119"/>
                      <a:pt x="984" y="119"/>
                    </a:cubicBezTo>
                    <a:cubicBezTo>
                      <a:pt x="983" y="102"/>
                      <a:pt x="978" y="87"/>
                      <a:pt x="971" y="72"/>
                    </a:cubicBezTo>
                    <a:cubicBezTo>
                      <a:pt x="960" y="51"/>
                      <a:pt x="943" y="33"/>
                      <a:pt x="924" y="20"/>
                    </a:cubicBezTo>
                    <a:cubicBezTo>
                      <a:pt x="904" y="8"/>
                      <a:pt x="880" y="0"/>
                      <a:pt x="855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199" y="0"/>
                      <a:pt x="183" y="3"/>
                      <a:pt x="169" y="9"/>
                    </a:cubicBezTo>
                    <a:cubicBezTo>
                      <a:pt x="146" y="18"/>
                      <a:pt x="127" y="33"/>
                      <a:pt x="113" y="52"/>
                    </a:cubicBezTo>
                    <a:cubicBezTo>
                      <a:pt x="99" y="71"/>
                      <a:pt x="89" y="94"/>
                      <a:pt x="87" y="119"/>
                    </a:cubicBezTo>
                    <a:cubicBezTo>
                      <a:pt x="0" y="1201"/>
                      <a:pt x="0" y="1201"/>
                      <a:pt x="0" y="1201"/>
                    </a:cubicBezTo>
                    <a:cubicBezTo>
                      <a:pt x="57" y="1206"/>
                      <a:pt x="57" y="1206"/>
                      <a:pt x="57" y="1206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45" y="115"/>
                      <a:pt x="147" y="106"/>
                      <a:pt x="151" y="98"/>
                    </a:cubicBezTo>
                    <a:cubicBezTo>
                      <a:pt x="157" y="86"/>
                      <a:pt x="167" y="76"/>
                      <a:pt x="178" y="68"/>
                    </a:cubicBezTo>
                    <a:cubicBezTo>
                      <a:pt x="190" y="61"/>
                      <a:pt x="203" y="57"/>
                      <a:pt x="216" y="57"/>
                    </a:cubicBezTo>
                    <a:cubicBezTo>
                      <a:pt x="855" y="57"/>
                      <a:pt x="855" y="57"/>
                      <a:pt x="855" y="57"/>
                    </a:cubicBezTo>
                    <a:cubicBezTo>
                      <a:pt x="864" y="57"/>
                      <a:pt x="873" y="59"/>
                      <a:pt x="881" y="62"/>
                    </a:cubicBezTo>
                    <a:cubicBezTo>
                      <a:pt x="893" y="67"/>
                      <a:pt x="904" y="76"/>
                      <a:pt x="913" y="87"/>
                    </a:cubicBezTo>
                    <a:cubicBezTo>
                      <a:pt x="921" y="98"/>
                      <a:pt x="926" y="110"/>
                      <a:pt x="927" y="124"/>
                    </a:cubicBezTo>
                    <a:cubicBezTo>
                      <a:pt x="1014" y="1206"/>
                      <a:pt x="1014" y="1206"/>
                      <a:pt x="1014" y="1206"/>
                    </a:cubicBezTo>
                    <a:cubicBezTo>
                      <a:pt x="1071" y="1201"/>
                      <a:pt x="1071" y="1201"/>
                      <a:pt x="1071" y="1201"/>
                    </a:cubicBezTo>
                  </a:path>
                </a:pathLst>
              </a:custGeom>
              <a:solidFill>
                <a:srgbClr val="D9D7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7" name="iṥḷíḓê"/>
              <p:cNvSpPr/>
              <p:nvPr/>
            </p:nvSpPr>
            <p:spPr bwMode="auto">
              <a:xfrm>
                <a:off x="1353686" y="3067794"/>
                <a:ext cx="1348438" cy="40965"/>
              </a:xfrm>
              <a:custGeom>
                <a:avLst/>
                <a:gdLst>
                  <a:gd name="T0" fmla="*/ 899 w 899"/>
                  <a:gd name="T1" fmla="*/ 27 h 27"/>
                  <a:gd name="T2" fmla="*/ 882 w 899"/>
                  <a:gd name="T3" fmla="*/ 27 h 27"/>
                  <a:gd name="T4" fmla="*/ 863 w 899"/>
                  <a:gd name="T5" fmla="*/ 0 h 27"/>
                  <a:gd name="T6" fmla="*/ 899 w 899"/>
                  <a:gd name="T7" fmla="*/ 0 h 27"/>
                  <a:gd name="T8" fmla="*/ 899 w 899"/>
                  <a:gd name="T9" fmla="*/ 27 h 27"/>
                  <a:gd name="T10" fmla="*/ 806 w 899"/>
                  <a:gd name="T11" fmla="*/ 27 h 27"/>
                  <a:gd name="T12" fmla="*/ 91 w 899"/>
                  <a:gd name="T13" fmla="*/ 27 h 27"/>
                  <a:gd name="T14" fmla="*/ 91 w 899"/>
                  <a:gd name="T15" fmla="*/ 26 h 27"/>
                  <a:gd name="T16" fmla="*/ 129 w 899"/>
                  <a:gd name="T17" fmla="*/ 15 h 27"/>
                  <a:gd name="T18" fmla="*/ 129 w 899"/>
                  <a:gd name="T19" fmla="*/ 15 h 27"/>
                  <a:gd name="T20" fmla="*/ 768 w 899"/>
                  <a:gd name="T21" fmla="*/ 15 h 27"/>
                  <a:gd name="T22" fmla="*/ 794 w 899"/>
                  <a:gd name="T23" fmla="*/ 20 h 27"/>
                  <a:gd name="T24" fmla="*/ 806 w 899"/>
                  <a:gd name="T25" fmla="*/ 27 h 27"/>
                  <a:gd name="T26" fmla="*/ 15 w 899"/>
                  <a:gd name="T27" fmla="*/ 27 h 27"/>
                  <a:gd name="T28" fmla="*/ 0 w 899"/>
                  <a:gd name="T29" fmla="*/ 27 h 27"/>
                  <a:gd name="T30" fmla="*/ 0 w 899"/>
                  <a:gd name="T31" fmla="*/ 0 h 27"/>
                  <a:gd name="T32" fmla="*/ 13 w 899"/>
                  <a:gd name="T33" fmla="*/ 0 h 27"/>
                  <a:gd name="T34" fmla="*/ 34 w 899"/>
                  <a:gd name="T35" fmla="*/ 0 h 27"/>
                  <a:gd name="T36" fmla="*/ 26 w 899"/>
                  <a:gd name="T37" fmla="*/ 10 h 27"/>
                  <a:gd name="T38" fmla="*/ 15 w 899"/>
                  <a:gd name="T3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9" h="27">
                    <a:moveTo>
                      <a:pt x="899" y="27"/>
                    </a:moveTo>
                    <a:cubicBezTo>
                      <a:pt x="882" y="27"/>
                      <a:pt x="882" y="27"/>
                      <a:pt x="882" y="27"/>
                    </a:cubicBezTo>
                    <a:cubicBezTo>
                      <a:pt x="877" y="17"/>
                      <a:pt x="870" y="8"/>
                      <a:pt x="863" y="0"/>
                    </a:cubicBezTo>
                    <a:cubicBezTo>
                      <a:pt x="899" y="0"/>
                      <a:pt x="899" y="0"/>
                      <a:pt x="899" y="0"/>
                    </a:cubicBezTo>
                    <a:cubicBezTo>
                      <a:pt x="899" y="8"/>
                      <a:pt x="899" y="17"/>
                      <a:pt x="899" y="27"/>
                    </a:cubicBezTo>
                    <a:moveTo>
                      <a:pt x="806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6"/>
                    </a:cubicBezTo>
                    <a:cubicBezTo>
                      <a:pt x="103" y="19"/>
                      <a:pt x="116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768" y="15"/>
                      <a:pt x="768" y="15"/>
                      <a:pt x="768" y="15"/>
                    </a:cubicBezTo>
                    <a:cubicBezTo>
                      <a:pt x="777" y="15"/>
                      <a:pt x="786" y="17"/>
                      <a:pt x="794" y="20"/>
                    </a:cubicBezTo>
                    <a:cubicBezTo>
                      <a:pt x="798" y="22"/>
                      <a:pt x="802" y="24"/>
                      <a:pt x="806" y="27"/>
                    </a:cubicBezTo>
                    <a:moveTo>
                      <a:pt x="15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4"/>
                      <a:pt x="28" y="7"/>
                      <a:pt x="26" y="10"/>
                    </a:cubicBezTo>
                    <a:cubicBezTo>
                      <a:pt x="22" y="15"/>
                      <a:pt x="18" y="21"/>
                      <a:pt x="15" y="27"/>
                    </a:cubicBezTo>
                  </a:path>
                </a:pathLst>
              </a:custGeom>
              <a:solidFill>
                <a:srgbClr val="C4C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8" name="îşļíďé"/>
              <p:cNvSpPr/>
              <p:nvPr/>
            </p:nvSpPr>
            <p:spPr bwMode="auto">
              <a:xfrm>
                <a:off x="1377583" y="3067794"/>
                <a:ext cx="1300646" cy="54620"/>
              </a:xfrm>
              <a:custGeom>
                <a:avLst/>
                <a:gdLst>
                  <a:gd name="T0" fmla="*/ 28 w 867"/>
                  <a:gd name="T1" fmla="*/ 35 h 35"/>
                  <a:gd name="T2" fmla="*/ 27 w 867"/>
                  <a:gd name="T3" fmla="*/ 35 h 35"/>
                  <a:gd name="T4" fmla="*/ 9 w 867"/>
                  <a:gd name="T5" fmla="*/ 27 h 35"/>
                  <a:gd name="T6" fmla="*/ 0 w 867"/>
                  <a:gd name="T7" fmla="*/ 27 h 35"/>
                  <a:gd name="T8" fmla="*/ 11 w 867"/>
                  <a:gd name="T9" fmla="*/ 10 h 35"/>
                  <a:gd name="T10" fmla="*/ 19 w 867"/>
                  <a:gd name="T11" fmla="*/ 0 h 35"/>
                  <a:gd name="T12" fmla="*/ 848 w 867"/>
                  <a:gd name="T13" fmla="*/ 0 h 35"/>
                  <a:gd name="T14" fmla="*/ 867 w 867"/>
                  <a:gd name="T15" fmla="*/ 27 h 35"/>
                  <a:gd name="T16" fmla="*/ 859 w 867"/>
                  <a:gd name="T17" fmla="*/ 27 h 35"/>
                  <a:gd name="T18" fmla="*/ 837 w 867"/>
                  <a:gd name="T19" fmla="*/ 35 h 35"/>
                  <a:gd name="T20" fmla="*/ 833 w 867"/>
                  <a:gd name="T21" fmla="*/ 35 h 35"/>
                  <a:gd name="T22" fmla="*/ 806 w 867"/>
                  <a:gd name="T23" fmla="*/ 27 h 35"/>
                  <a:gd name="T24" fmla="*/ 791 w 867"/>
                  <a:gd name="T25" fmla="*/ 27 h 35"/>
                  <a:gd name="T26" fmla="*/ 779 w 867"/>
                  <a:gd name="T27" fmla="*/ 20 h 35"/>
                  <a:gd name="T28" fmla="*/ 753 w 867"/>
                  <a:gd name="T29" fmla="*/ 15 h 35"/>
                  <a:gd name="T30" fmla="*/ 114 w 867"/>
                  <a:gd name="T31" fmla="*/ 15 h 35"/>
                  <a:gd name="T32" fmla="*/ 114 w 867"/>
                  <a:gd name="T33" fmla="*/ 15 h 35"/>
                  <a:gd name="T34" fmla="*/ 76 w 867"/>
                  <a:gd name="T35" fmla="*/ 26 h 35"/>
                  <a:gd name="T36" fmla="*/ 76 w 867"/>
                  <a:gd name="T37" fmla="*/ 27 h 35"/>
                  <a:gd name="T38" fmla="*/ 62 w 867"/>
                  <a:gd name="T39" fmla="*/ 27 h 35"/>
                  <a:gd name="T40" fmla="*/ 28 w 867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7" h="35">
                    <a:moveTo>
                      <a:pt x="28" y="35"/>
                    </a:moveTo>
                    <a:cubicBezTo>
                      <a:pt x="28" y="35"/>
                      <a:pt x="28" y="35"/>
                      <a:pt x="27" y="35"/>
                    </a:cubicBezTo>
                    <a:cubicBezTo>
                      <a:pt x="12" y="34"/>
                      <a:pt x="9" y="27"/>
                      <a:pt x="9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1"/>
                      <a:pt x="7" y="15"/>
                      <a:pt x="11" y="10"/>
                    </a:cubicBezTo>
                    <a:cubicBezTo>
                      <a:pt x="13" y="7"/>
                      <a:pt x="16" y="4"/>
                      <a:pt x="19" y="0"/>
                    </a:cubicBezTo>
                    <a:cubicBezTo>
                      <a:pt x="848" y="0"/>
                      <a:pt x="848" y="0"/>
                      <a:pt x="848" y="0"/>
                    </a:cubicBezTo>
                    <a:cubicBezTo>
                      <a:pt x="855" y="8"/>
                      <a:pt x="862" y="17"/>
                      <a:pt x="867" y="27"/>
                    </a:cubicBezTo>
                    <a:cubicBezTo>
                      <a:pt x="859" y="27"/>
                      <a:pt x="859" y="27"/>
                      <a:pt x="859" y="27"/>
                    </a:cubicBezTo>
                    <a:cubicBezTo>
                      <a:pt x="859" y="27"/>
                      <a:pt x="857" y="33"/>
                      <a:pt x="837" y="35"/>
                    </a:cubicBezTo>
                    <a:cubicBezTo>
                      <a:pt x="836" y="35"/>
                      <a:pt x="834" y="35"/>
                      <a:pt x="833" y="35"/>
                    </a:cubicBezTo>
                    <a:cubicBezTo>
                      <a:pt x="817" y="35"/>
                      <a:pt x="806" y="27"/>
                      <a:pt x="806" y="27"/>
                    </a:cubicBezTo>
                    <a:cubicBezTo>
                      <a:pt x="791" y="27"/>
                      <a:pt x="791" y="27"/>
                      <a:pt x="791" y="27"/>
                    </a:cubicBezTo>
                    <a:cubicBezTo>
                      <a:pt x="787" y="24"/>
                      <a:pt x="783" y="22"/>
                      <a:pt x="779" y="20"/>
                    </a:cubicBezTo>
                    <a:cubicBezTo>
                      <a:pt x="771" y="17"/>
                      <a:pt x="762" y="15"/>
                      <a:pt x="753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01" y="15"/>
                      <a:pt x="88" y="19"/>
                      <a:pt x="76" y="26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43" y="35"/>
                      <a:pt x="28" y="35"/>
                    </a:cubicBezTo>
                  </a:path>
                </a:pathLst>
              </a:custGeom>
              <a:solidFill>
                <a:srgbClr val="AFA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9" name="islíde"/>
              <p:cNvSpPr/>
              <p:nvPr/>
            </p:nvSpPr>
            <p:spPr bwMode="auto">
              <a:xfrm>
                <a:off x="517313" y="2586454"/>
                <a:ext cx="2246259" cy="481340"/>
              </a:xfrm>
              <a:custGeom>
                <a:avLst/>
                <a:gdLst>
                  <a:gd name="T0" fmla="*/ 572 w 1499"/>
                  <a:gd name="T1" fmla="*/ 323 h 323"/>
                  <a:gd name="T2" fmla="*/ 466 w 1499"/>
                  <a:gd name="T3" fmla="*/ 294 h 323"/>
                  <a:gd name="T4" fmla="*/ 27 w 1499"/>
                  <a:gd name="T5" fmla="*/ 29 h 323"/>
                  <a:gd name="T6" fmla="*/ 35 w 1499"/>
                  <a:gd name="T7" fmla="*/ 0 h 323"/>
                  <a:gd name="T8" fmla="*/ 602 w 1499"/>
                  <a:gd name="T9" fmla="*/ 0 h 323"/>
                  <a:gd name="T10" fmla="*/ 707 w 1499"/>
                  <a:gd name="T11" fmla="*/ 31 h 323"/>
                  <a:gd name="T12" fmla="*/ 930 w 1499"/>
                  <a:gd name="T13" fmla="*/ 177 h 323"/>
                  <a:gd name="T14" fmla="*/ 1034 w 1499"/>
                  <a:gd name="T15" fmla="*/ 209 h 323"/>
                  <a:gd name="T16" fmla="*/ 1266 w 1499"/>
                  <a:gd name="T17" fmla="*/ 209 h 323"/>
                  <a:gd name="T18" fmla="*/ 1372 w 1499"/>
                  <a:gd name="T19" fmla="*/ 237 h 323"/>
                  <a:gd name="T20" fmla="*/ 1472 w 1499"/>
                  <a:gd name="T21" fmla="*/ 295 h 323"/>
                  <a:gd name="T22" fmla="*/ 1465 w 1499"/>
                  <a:gd name="T23" fmla="*/ 323 h 323"/>
                  <a:gd name="T24" fmla="*/ 572 w 1499"/>
                  <a:gd name="T25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9" h="323">
                    <a:moveTo>
                      <a:pt x="572" y="323"/>
                    </a:moveTo>
                    <a:cubicBezTo>
                      <a:pt x="540" y="323"/>
                      <a:pt x="493" y="310"/>
                      <a:pt x="466" y="29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0" y="13"/>
                      <a:pt x="4" y="0"/>
                      <a:pt x="35" y="0"/>
                    </a:cubicBezTo>
                    <a:cubicBezTo>
                      <a:pt x="602" y="0"/>
                      <a:pt x="602" y="0"/>
                      <a:pt x="602" y="0"/>
                    </a:cubicBezTo>
                    <a:cubicBezTo>
                      <a:pt x="633" y="0"/>
                      <a:pt x="680" y="14"/>
                      <a:pt x="707" y="31"/>
                    </a:cubicBezTo>
                    <a:cubicBezTo>
                      <a:pt x="930" y="177"/>
                      <a:pt x="930" y="177"/>
                      <a:pt x="930" y="177"/>
                    </a:cubicBezTo>
                    <a:cubicBezTo>
                      <a:pt x="956" y="194"/>
                      <a:pt x="1003" y="209"/>
                      <a:pt x="1034" y="209"/>
                    </a:cubicBezTo>
                    <a:cubicBezTo>
                      <a:pt x="1266" y="209"/>
                      <a:pt x="1266" y="209"/>
                      <a:pt x="1266" y="209"/>
                    </a:cubicBezTo>
                    <a:cubicBezTo>
                      <a:pt x="1297" y="209"/>
                      <a:pt x="1345" y="221"/>
                      <a:pt x="1372" y="237"/>
                    </a:cubicBezTo>
                    <a:cubicBezTo>
                      <a:pt x="1472" y="295"/>
                      <a:pt x="1472" y="295"/>
                      <a:pt x="1472" y="295"/>
                    </a:cubicBezTo>
                    <a:cubicBezTo>
                      <a:pt x="1499" y="311"/>
                      <a:pt x="1496" y="323"/>
                      <a:pt x="1465" y="323"/>
                    </a:cubicBezTo>
                    <a:cubicBezTo>
                      <a:pt x="572" y="323"/>
                      <a:pt x="572" y="323"/>
                      <a:pt x="572" y="323"/>
                    </a:cubicBezTo>
                  </a:path>
                </a:pathLst>
              </a:custGeom>
              <a:solidFill>
                <a:srgbClr val="BF6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0" name="iṧliḓê"/>
              <p:cNvSpPr/>
              <p:nvPr/>
            </p:nvSpPr>
            <p:spPr bwMode="auto">
              <a:xfrm>
                <a:off x="2538264" y="2972208"/>
                <a:ext cx="215067" cy="81930"/>
              </a:xfrm>
              <a:custGeom>
                <a:avLst/>
                <a:gdLst>
                  <a:gd name="T0" fmla="*/ 0 w 63"/>
                  <a:gd name="T1" fmla="*/ 0 h 24"/>
                  <a:gd name="T2" fmla="*/ 63 w 63"/>
                  <a:gd name="T3" fmla="*/ 0 h 24"/>
                  <a:gd name="T4" fmla="*/ 63 w 63"/>
                  <a:gd name="T5" fmla="*/ 24 h 24"/>
                  <a:gd name="T6" fmla="*/ 0 w 63"/>
                  <a:gd name="T7" fmla="*/ 24 h 24"/>
                  <a:gd name="T8" fmla="*/ 0 w 63"/>
                  <a:gd name="T9" fmla="*/ 0 h 24"/>
                  <a:gd name="T10" fmla="*/ 0 w 6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4">
                    <a:moveTo>
                      <a:pt x="0" y="0"/>
                    </a:moveTo>
                    <a:lnTo>
                      <a:pt x="63" y="0"/>
                    </a:lnTo>
                    <a:lnTo>
                      <a:pt x="63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6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1" name="ïşḷíḓê"/>
              <p:cNvSpPr/>
              <p:nvPr/>
            </p:nvSpPr>
            <p:spPr bwMode="auto">
              <a:xfrm>
                <a:off x="527554" y="2521592"/>
                <a:ext cx="129723" cy="78516"/>
              </a:xfrm>
              <a:custGeom>
                <a:avLst/>
                <a:gdLst>
                  <a:gd name="T0" fmla="*/ 0 w 38"/>
                  <a:gd name="T1" fmla="*/ 0 h 23"/>
                  <a:gd name="T2" fmla="*/ 38 w 38"/>
                  <a:gd name="T3" fmla="*/ 0 h 23"/>
                  <a:gd name="T4" fmla="*/ 38 w 38"/>
                  <a:gd name="T5" fmla="*/ 23 h 23"/>
                  <a:gd name="T6" fmla="*/ 0 w 38"/>
                  <a:gd name="T7" fmla="*/ 23 h 23"/>
                  <a:gd name="T8" fmla="*/ 0 w 38"/>
                  <a:gd name="T9" fmla="*/ 0 h 23"/>
                  <a:gd name="T10" fmla="*/ 0 w 38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">
                    <a:moveTo>
                      <a:pt x="0" y="0"/>
                    </a:moveTo>
                    <a:lnTo>
                      <a:pt x="38" y="0"/>
                    </a:lnTo>
                    <a:lnTo>
                      <a:pt x="38" y="23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6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2" name="iṣľïḍê"/>
              <p:cNvSpPr/>
              <p:nvPr/>
            </p:nvSpPr>
            <p:spPr bwMode="auto">
              <a:xfrm>
                <a:off x="517313" y="2504523"/>
                <a:ext cx="2246259" cy="484754"/>
              </a:xfrm>
              <a:custGeom>
                <a:avLst/>
                <a:gdLst>
                  <a:gd name="T0" fmla="*/ 572 w 1499"/>
                  <a:gd name="T1" fmla="*/ 324 h 324"/>
                  <a:gd name="T2" fmla="*/ 466 w 1499"/>
                  <a:gd name="T3" fmla="*/ 294 h 324"/>
                  <a:gd name="T4" fmla="*/ 27 w 1499"/>
                  <a:gd name="T5" fmla="*/ 30 h 324"/>
                  <a:gd name="T6" fmla="*/ 35 w 1499"/>
                  <a:gd name="T7" fmla="*/ 0 h 324"/>
                  <a:gd name="T8" fmla="*/ 602 w 1499"/>
                  <a:gd name="T9" fmla="*/ 0 h 324"/>
                  <a:gd name="T10" fmla="*/ 706 w 1499"/>
                  <a:gd name="T11" fmla="*/ 32 h 324"/>
                  <a:gd name="T12" fmla="*/ 929 w 1499"/>
                  <a:gd name="T13" fmla="*/ 178 h 324"/>
                  <a:gd name="T14" fmla="*/ 1034 w 1499"/>
                  <a:gd name="T15" fmla="*/ 209 h 324"/>
                  <a:gd name="T16" fmla="*/ 1266 w 1499"/>
                  <a:gd name="T17" fmla="*/ 209 h 324"/>
                  <a:gd name="T18" fmla="*/ 1372 w 1499"/>
                  <a:gd name="T19" fmla="*/ 238 h 324"/>
                  <a:gd name="T20" fmla="*/ 1472 w 1499"/>
                  <a:gd name="T21" fmla="*/ 295 h 324"/>
                  <a:gd name="T22" fmla="*/ 1464 w 1499"/>
                  <a:gd name="T23" fmla="*/ 324 h 324"/>
                  <a:gd name="T24" fmla="*/ 572 w 1499"/>
                  <a:gd name="T25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9" h="324">
                    <a:moveTo>
                      <a:pt x="572" y="324"/>
                    </a:moveTo>
                    <a:cubicBezTo>
                      <a:pt x="540" y="324"/>
                      <a:pt x="493" y="311"/>
                      <a:pt x="466" y="294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0" y="14"/>
                      <a:pt x="4" y="0"/>
                      <a:pt x="35" y="0"/>
                    </a:cubicBezTo>
                    <a:cubicBezTo>
                      <a:pt x="602" y="0"/>
                      <a:pt x="602" y="0"/>
                      <a:pt x="602" y="0"/>
                    </a:cubicBezTo>
                    <a:cubicBezTo>
                      <a:pt x="633" y="0"/>
                      <a:pt x="680" y="14"/>
                      <a:pt x="706" y="32"/>
                    </a:cubicBezTo>
                    <a:cubicBezTo>
                      <a:pt x="929" y="178"/>
                      <a:pt x="929" y="178"/>
                      <a:pt x="929" y="178"/>
                    </a:cubicBezTo>
                    <a:cubicBezTo>
                      <a:pt x="956" y="195"/>
                      <a:pt x="1003" y="209"/>
                      <a:pt x="1034" y="209"/>
                    </a:cubicBezTo>
                    <a:cubicBezTo>
                      <a:pt x="1266" y="209"/>
                      <a:pt x="1266" y="209"/>
                      <a:pt x="1266" y="209"/>
                    </a:cubicBezTo>
                    <a:cubicBezTo>
                      <a:pt x="1297" y="209"/>
                      <a:pt x="1345" y="222"/>
                      <a:pt x="1372" y="238"/>
                    </a:cubicBezTo>
                    <a:cubicBezTo>
                      <a:pt x="1472" y="295"/>
                      <a:pt x="1472" y="295"/>
                      <a:pt x="1472" y="295"/>
                    </a:cubicBezTo>
                    <a:cubicBezTo>
                      <a:pt x="1499" y="311"/>
                      <a:pt x="1496" y="324"/>
                      <a:pt x="1464" y="324"/>
                    </a:cubicBezTo>
                    <a:cubicBezTo>
                      <a:pt x="572" y="324"/>
                      <a:pt x="572" y="324"/>
                      <a:pt x="572" y="324"/>
                    </a:cubicBezTo>
                  </a:path>
                </a:pathLst>
              </a:custGeom>
              <a:solidFill>
                <a:srgbClr val="E5B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pic>
          <p:nvPicPr>
            <p:cNvPr id="2286" name="Picture 2" descr="\\file3\Sales &amp; Marketing\General Marketing information\Sales Kits\RK25 Sales Kit\Product Photos\PNG\72 dpi\RK25-28key-left_PSD-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50336">
              <a:off x="4957926" y="4762134"/>
              <a:ext cx="330376" cy="4692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7" name="Picture 2" descr="\\file3\Sales &amp; Marketing\General Marketing information\Sales Kits\RK25 Sales Kit\Product Photos\PNG\72 dpi\RK25-28key-left_PSD-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78170">
              <a:off x="4809936" y="4885671"/>
              <a:ext cx="330376" cy="4692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88" name="群組 3087"/>
          <p:cNvGrpSpPr/>
          <p:nvPr/>
        </p:nvGrpSpPr>
        <p:grpSpPr>
          <a:xfrm>
            <a:off x="3465474" y="2193910"/>
            <a:ext cx="2213053" cy="965054"/>
            <a:chOff x="3715518" y="2123523"/>
            <a:chExt cx="2213053" cy="965054"/>
          </a:xfrm>
        </p:grpSpPr>
        <p:grpSp>
          <p:nvGrpSpPr>
            <p:cNvPr id="3087" name="群組 3086"/>
            <p:cNvGrpSpPr/>
            <p:nvPr/>
          </p:nvGrpSpPr>
          <p:grpSpPr>
            <a:xfrm>
              <a:off x="3873816" y="2123523"/>
              <a:ext cx="1896456" cy="965054"/>
              <a:chOff x="3557267" y="2260083"/>
              <a:chExt cx="1896456" cy="96505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10" name="iŝḷïḋé"/>
              <p:cNvSpPr/>
              <p:nvPr/>
            </p:nvSpPr>
            <p:spPr bwMode="auto">
              <a:xfrm>
                <a:off x="4266290" y="2260083"/>
                <a:ext cx="1187433" cy="750624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3 h 619"/>
                  <a:gd name="T4" fmla="*/ 781 w 978"/>
                  <a:gd name="T5" fmla="*/ 226 h 619"/>
                  <a:gd name="T6" fmla="*/ 764 w 978"/>
                  <a:gd name="T7" fmla="*/ 227 h 619"/>
                  <a:gd name="T8" fmla="*/ 498 w 978"/>
                  <a:gd name="T9" fmla="*/ 0 h 619"/>
                  <a:gd name="T10" fmla="*/ 231 w 978"/>
                  <a:gd name="T11" fmla="*/ 229 h 619"/>
                  <a:gd name="T12" fmla="*/ 197 w 978"/>
                  <a:gd name="T13" fmla="*/ 226 h 619"/>
                  <a:gd name="T14" fmla="*/ 0 w 978"/>
                  <a:gd name="T15" fmla="*/ 423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3"/>
                    </a:cubicBezTo>
                    <a:cubicBezTo>
                      <a:pt x="978" y="314"/>
                      <a:pt x="890" y="226"/>
                      <a:pt x="781" y="226"/>
                    </a:cubicBezTo>
                    <a:cubicBezTo>
                      <a:pt x="776" y="226"/>
                      <a:pt x="770" y="226"/>
                      <a:pt x="764" y="227"/>
                    </a:cubicBezTo>
                    <a:cubicBezTo>
                      <a:pt x="743" y="98"/>
                      <a:pt x="632" y="0"/>
                      <a:pt x="498" y="0"/>
                    </a:cubicBezTo>
                    <a:cubicBezTo>
                      <a:pt x="363" y="0"/>
                      <a:pt x="251" y="99"/>
                      <a:pt x="231" y="229"/>
                    </a:cubicBezTo>
                    <a:cubicBezTo>
                      <a:pt x="220" y="227"/>
                      <a:pt x="209" y="226"/>
                      <a:pt x="197" y="226"/>
                    </a:cubicBezTo>
                    <a:cubicBezTo>
                      <a:pt x="88" y="226"/>
                      <a:pt x="0" y="314"/>
                      <a:pt x="0" y="423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1" name="îṡ1ïḓê"/>
              <p:cNvSpPr/>
              <p:nvPr/>
            </p:nvSpPr>
            <p:spPr bwMode="auto">
              <a:xfrm>
                <a:off x="3557267" y="2474513"/>
                <a:ext cx="1187433" cy="750624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3 h 619"/>
                  <a:gd name="T4" fmla="*/ 781 w 978"/>
                  <a:gd name="T5" fmla="*/ 226 h 619"/>
                  <a:gd name="T6" fmla="*/ 764 w 978"/>
                  <a:gd name="T7" fmla="*/ 227 h 619"/>
                  <a:gd name="T8" fmla="*/ 497 w 978"/>
                  <a:gd name="T9" fmla="*/ 0 h 619"/>
                  <a:gd name="T10" fmla="*/ 231 w 978"/>
                  <a:gd name="T11" fmla="*/ 229 h 619"/>
                  <a:gd name="T12" fmla="*/ 197 w 978"/>
                  <a:gd name="T13" fmla="*/ 226 h 619"/>
                  <a:gd name="T14" fmla="*/ 0 w 978"/>
                  <a:gd name="T15" fmla="*/ 423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3"/>
                    </a:cubicBezTo>
                    <a:cubicBezTo>
                      <a:pt x="978" y="314"/>
                      <a:pt x="890" y="226"/>
                      <a:pt x="781" y="226"/>
                    </a:cubicBezTo>
                    <a:cubicBezTo>
                      <a:pt x="775" y="226"/>
                      <a:pt x="770" y="226"/>
                      <a:pt x="764" y="227"/>
                    </a:cubicBezTo>
                    <a:cubicBezTo>
                      <a:pt x="743" y="98"/>
                      <a:pt x="632" y="0"/>
                      <a:pt x="497" y="0"/>
                    </a:cubicBezTo>
                    <a:cubicBezTo>
                      <a:pt x="362" y="0"/>
                      <a:pt x="251" y="99"/>
                      <a:pt x="231" y="229"/>
                    </a:cubicBezTo>
                    <a:cubicBezTo>
                      <a:pt x="220" y="227"/>
                      <a:pt x="208" y="226"/>
                      <a:pt x="197" y="226"/>
                    </a:cubicBezTo>
                    <a:cubicBezTo>
                      <a:pt x="88" y="226"/>
                      <a:pt x="0" y="314"/>
                      <a:pt x="0" y="423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pic>
          <p:nvPicPr>
            <p:cNvPr id="2414" name="Picture 4" descr="C:\Users\Oona.lin\Desktop\Products\SW\ReMoCloud\render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518" y="2426050"/>
              <a:ext cx="221305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16" name="ísľïdè"/>
          <p:cNvSpPr/>
          <p:nvPr/>
        </p:nvSpPr>
        <p:spPr bwMode="auto">
          <a:xfrm rot="18020943">
            <a:off x="3923947" y="3680122"/>
            <a:ext cx="1240690" cy="447458"/>
          </a:xfrm>
          <a:custGeom>
            <a:avLst/>
            <a:gdLst>
              <a:gd name="T0" fmla="*/ 561 w 596"/>
              <a:gd name="T1" fmla="*/ 321 h 480"/>
              <a:gd name="T2" fmla="*/ 517 w 596"/>
              <a:gd name="T3" fmla="*/ 275 h 480"/>
              <a:gd name="T4" fmla="*/ 0 w 596"/>
              <a:gd name="T5" fmla="*/ 441 h 480"/>
              <a:gd name="T6" fmla="*/ 404 w 596"/>
              <a:gd name="T7" fmla="*/ 160 h 480"/>
              <a:gd name="T8" fmla="*/ 356 w 596"/>
              <a:gd name="T9" fmla="*/ 111 h 480"/>
              <a:gd name="T10" fmla="*/ 596 w 596"/>
              <a:gd name="T11" fmla="*/ 0 h 480"/>
              <a:gd name="T12" fmla="*/ 561 w 596"/>
              <a:gd name="T13" fmla="*/ 321 h 480"/>
              <a:gd name="connsiteX0" fmla="*/ 9010 w 9597"/>
              <a:gd name="connsiteY0" fmla="*/ 6688 h 10236"/>
              <a:gd name="connsiteX1" fmla="*/ 8271 w 9597"/>
              <a:gd name="connsiteY1" fmla="*/ 5729 h 10236"/>
              <a:gd name="connsiteX2" fmla="*/ 0 w 9597"/>
              <a:gd name="connsiteY2" fmla="*/ 10067 h 10236"/>
              <a:gd name="connsiteX3" fmla="*/ 6376 w 9597"/>
              <a:gd name="connsiteY3" fmla="*/ 3333 h 10236"/>
              <a:gd name="connsiteX4" fmla="*/ 5570 w 9597"/>
              <a:gd name="connsiteY4" fmla="*/ 2313 h 10236"/>
              <a:gd name="connsiteX5" fmla="*/ 9597 w 9597"/>
              <a:gd name="connsiteY5" fmla="*/ 0 h 10236"/>
              <a:gd name="connsiteX6" fmla="*/ 9010 w 9597"/>
              <a:gd name="connsiteY6" fmla="*/ 6688 h 10236"/>
              <a:gd name="connsiteX0-1" fmla="*/ 9388 w 10000"/>
              <a:gd name="connsiteY0-2" fmla="*/ 6534 h 10000"/>
              <a:gd name="connsiteX1-3" fmla="*/ 8618 w 10000"/>
              <a:gd name="connsiteY1-4" fmla="*/ 5597 h 10000"/>
              <a:gd name="connsiteX2-5" fmla="*/ 0 w 10000"/>
              <a:gd name="connsiteY2-6" fmla="*/ 9835 h 10000"/>
              <a:gd name="connsiteX3-7" fmla="*/ 6644 w 10000"/>
              <a:gd name="connsiteY3-8" fmla="*/ 3256 h 10000"/>
              <a:gd name="connsiteX4-9" fmla="*/ 5804 w 10000"/>
              <a:gd name="connsiteY4-10" fmla="*/ 2260 h 10000"/>
              <a:gd name="connsiteX5-11" fmla="*/ 10000 w 10000"/>
              <a:gd name="connsiteY5-12" fmla="*/ 0 h 10000"/>
              <a:gd name="connsiteX6-13" fmla="*/ 9388 w 10000"/>
              <a:gd name="connsiteY6-14" fmla="*/ 6534 h 10000"/>
              <a:gd name="connsiteX0-15" fmla="*/ 9388 w 10000"/>
              <a:gd name="connsiteY0-16" fmla="*/ 6534 h 9835"/>
              <a:gd name="connsiteX1-17" fmla="*/ 8618 w 10000"/>
              <a:gd name="connsiteY1-18" fmla="*/ 5597 h 9835"/>
              <a:gd name="connsiteX2-19" fmla="*/ 0 w 10000"/>
              <a:gd name="connsiteY2-20" fmla="*/ 9835 h 9835"/>
              <a:gd name="connsiteX3-21" fmla="*/ 6644 w 10000"/>
              <a:gd name="connsiteY3-22" fmla="*/ 3256 h 9835"/>
              <a:gd name="connsiteX4-23" fmla="*/ 5804 w 10000"/>
              <a:gd name="connsiteY4-24" fmla="*/ 2260 h 9835"/>
              <a:gd name="connsiteX5-25" fmla="*/ 10000 w 10000"/>
              <a:gd name="connsiteY5-26" fmla="*/ 0 h 9835"/>
              <a:gd name="connsiteX6-27" fmla="*/ 9388 w 10000"/>
              <a:gd name="connsiteY6-28" fmla="*/ 6534 h 9835"/>
              <a:gd name="connsiteX0-29" fmla="*/ 9388 w 10000"/>
              <a:gd name="connsiteY0-30" fmla="*/ 6644 h 10000"/>
              <a:gd name="connsiteX1-31" fmla="*/ 8168 w 10000"/>
              <a:gd name="connsiteY1-32" fmla="*/ 5501 h 10000"/>
              <a:gd name="connsiteX2-33" fmla="*/ 0 w 10000"/>
              <a:gd name="connsiteY2-34" fmla="*/ 10000 h 10000"/>
              <a:gd name="connsiteX3-35" fmla="*/ 6644 w 10000"/>
              <a:gd name="connsiteY3-36" fmla="*/ 3311 h 10000"/>
              <a:gd name="connsiteX4-37" fmla="*/ 5804 w 10000"/>
              <a:gd name="connsiteY4-38" fmla="*/ 2298 h 10000"/>
              <a:gd name="connsiteX5-39" fmla="*/ 10000 w 10000"/>
              <a:gd name="connsiteY5-40" fmla="*/ 0 h 10000"/>
              <a:gd name="connsiteX6-41" fmla="*/ 9388 w 10000"/>
              <a:gd name="connsiteY6-42" fmla="*/ 6644 h 10000"/>
              <a:gd name="connsiteX0-43" fmla="*/ 9388 w 10000"/>
              <a:gd name="connsiteY0-44" fmla="*/ 6644 h 10000"/>
              <a:gd name="connsiteX1-45" fmla="*/ 8168 w 10000"/>
              <a:gd name="connsiteY1-46" fmla="*/ 5501 h 10000"/>
              <a:gd name="connsiteX2-47" fmla="*/ 0 w 10000"/>
              <a:gd name="connsiteY2-48" fmla="*/ 10000 h 10000"/>
              <a:gd name="connsiteX3-49" fmla="*/ 6644 w 10000"/>
              <a:gd name="connsiteY3-50" fmla="*/ 3311 h 10000"/>
              <a:gd name="connsiteX4-51" fmla="*/ 5804 w 10000"/>
              <a:gd name="connsiteY4-52" fmla="*/ 2298 h 10000"/>
              <a:gd name="connsiteX5-53" fmla="*/ 10000 w 10000"/>
              <a:gd name="connsiteY5-54" fmla="*/ 0 h 10000"/>
              <a:gd name="connsiteX6-55" fmla="*/ 9388 w 10000"/>
              <a:gd name="connsiteY6-56" fmla="*/ 6644 h 10000"/>
              <a:gd name="connsiteX0-57" fmla="*/ 9388 w 10000"/>
              <a:gd name="connsiteY0-58" fmla="*/ 6644 h 10000"/>
              <a:gd name="connsiteX1-59" fmla="*/ 8168 w 10000"/>
              <a:gd name="connsiteY1-60" fmla="*/ 5501 h 10000"/>
              <a:gd name="connsiteX2-61" fmla="*/ 0 w 10000"/>
              <a:gd name="connsiteY2-62" fmla="*/ 10000 h 10000"/>
              <a:gd name="connsiteX3-63" fmla="*/ 6530 w 10000"/>
              <a:gd name="connsiteY3-64" fmla="*/ 3845 h 10000"/>
              <a:gd name="connsiteX4-65" fmla="*/ 5804 w 10000"/>
              <a:gd name="connsiteY4-66" fmla="*/ 2298 h 10000"/>
              <a:gd name="connsiteX5-67" fmla="*/ 10000 w 10000"/>
              <a:gd name="connsiteY5-68" fmla="*/ 0 h 10000"/>
              <a:gd name="connsiteX6-69" fmla="*/ 9388 w 10000"/>
              <a:gd name="connsiteY6-70" fmla="*/ 6644 h 10000"/>
              <a:gd name="connsiteX0-71" fmla="*/ 9388 w 10000"/>
              <a:gd name="connsiteY0-72" fmla="*/ 6644 h 10000"/>
              <a:gd name="connsiteX1-73" fmla="*/ 8168 w 10000"/>
              <a:gd name="connsiteY1-74" fmla="*/ 5501 h 10000"/>
              <a:gd name="connsiteX2-75" fmla="*/ 0 w 10000"/>
              <a:gd name="connsiteY2-76" fmla="*/ 10000 h 10000"/>
              <a:gd name="connsiteX3-77" fmla="*/ 6530 w 10000"/>
              <a:gd name="connsiteY3-78" fmla="*/ 3845 h 10000"/>
              <a:gd name="connsiteX4-79" fmla="*/ 5252 w 10000"/>
              <a:gd name="connsiteY4-80" fmla="*/ 2544 h 10000"/>
              <a:gd name="connsiteX5-81" fmla="*/ 10000 w 10000"/>
              <a:gd name="connsiteY5-82" fmla="*/ 0 h 10000"/>
              <a:gd name="connsiteX6-83" fmla="*/ 9388 w 10000"/>
              <a:gd name="connsiteY6-84" fmla="*/ 6644 h 10000"/>
              <a:gd name="connsiteX0-85" fmla="*/ 9388 w 10000"/>
              <a:gd name="connsiteY0-86" fmla="*/ 6644 h 10000"/>
              <a:gd name="connsiteX1-87" fmla="*/ 8168 w 10000"/>
              <a:gd name="connsiteY1-88" fmla="*/ 5501 h 10000"/>
              <a:gd name="connsiteX2-89" fmla="*/ 0 w 10000"/>
              <a:gd name="connsiteY2-90" fmla="*/ 10000 h 10000"/>
              <a:gd name="connsiteX3-91" fmla="*/ 6530 w 10000"/>
              <a:gd name="connsiteY3-92" fmla="*/ 3845 h 10000"/>
              <a:gd name="connsiteX4-93" fmla="*/ 5366 w 10000"/>
              <a:gd name="connsiteY4-94" fmla="*/ 2524 h 10000"/>
              <a:gd name="connsiteX5-95" fmla="*/ 10000 w 10000"/>
              <a:gd name="connsiteY5-96" fmla="*/ 0 h 10000"/>
              <a:gd name="connsiteX6-97" fmla="*/ 9388 w 10000"/>
              <a:gd name="connsiteY6-98" fmla="*/ 6644 h 10000"/>
              <a:gd name="connsiteX0-99" fmla="*/ 9640 w 10000"/>
              <a:gd name="connsiteY0-100" fmla="*/ 7542 h 10000"/>
              <a:gd name="connsiteX1-101" fmla="*/ 8168 w 10000"/>
              <a:gd name="connsiteY1-102" fmla="*/ 5501 h 10000"/>
              <a:gd name="connsiteX2-103" fmla="*/ 0 w 10000"/>
              <a:gd name="connsiteY2-104" fmla="*/ 10000 h 10000"/>
              <a:gd name="connsiteX3-105" fmla="*/ 6530 w 10000"/>
              <a:gd name="connsiteY3-106" fmla="*/ 3845 h 10000"/>
              <a:gd name="connsiteX4-107" fmla="*/ 5366 w 10000"/>
              <a:gd name="connsiteY4-108" fmla="*/ 2524 h 10000"/>
              <a:gd name="connsiteX5-109" fmla="*/ 10000 w 10000"/>
              <a:gd name="connsiteY5-110" fmla="*/ 0 h 10000"/>
              <a:gd name="connsiteX6-111" fmla="*/ 9640 w 10000"/>
              <a:gd name="connsiteY6-112" fmla="*/ 7542 h 10000"/>
              <a:gd name="connsiteX0-113" fmla="*/ 9640 w 10000"/>
              <a:gd name="connsiteY0-114" fmla="*/ 7542 h 10000"/>
              <a:gd name="connsiteX1-115" fmla="*/ 8168 w 10000"/>
              <a:gd name="connsiteY1-116" fmla="*/ 5501 h 10000"/>
              <a:gd name="connsiteX2-117" fmla="*/ 0 w 10000"/>
              <a:gd name="connsiteY2-118" fmla="*/ 10000 h 10000"/>
              <a:gd name="connsiteX3-119" fmla="*/ 6530 w 10000"/>
              <a:gd name="connsiteY3-120" fmla="*/ 3845 h 10000"/>
              <a:gd name="connsiteX4-121" fmla="*/ 5618 w 10000"/>
              <a:gd name="connsiteY4-122" fmla="*/ 1626 h 10000"/>
              <a:gd name="connsiteX5-123" fmla="*/ 10000 w 10000"/>
              <a:gd name="connsiteY5-124" fmla="*/ 0 h 10000"/>
              <a:gd name="connsiteX6-125" fmla="*/ 9640 w 10000"/>
              <a:gd name="connsiteY6-126" fmla="*/ 7542 h 10000"/>
              <a:gd name="connsiteX0-127" fmla="*/ 9640 w 10000"/>
              <a:gd name="connsiteY0-128" fmla="*/ 7542 h 10000"/>
              <a:gd name="connsiteX1-129" fmla="*/ 8168 w 10000"/>
              <a:gd name="connsiteY1-130" fmla="*/ 5501 h 10000"/>
              <a:gd name="connsiteX2-131" fmla="*/ 0 w 10000"/>
              <a:gd name="connsiteY2-132" fmla="*/ 10000 h 10000"/>
              <a:gd name="connsiteX3-133" fmla="*/ 6530 w 10000"/>
              <a:gd name="connsiteY3-134" fmla="*/ 3845 h 10000"/>
              <a:gd name="connsiteX4-135" fmla="*/ 6404 w 10000"/>
              <a:gd name="connsiteY4-136" fmla="*/ 1626 h 10000"/>
              <a:gd name="connsiteX5-137" fmla="*/ 10000 w 10000"/>
              <a:gd name="connsiteY5-138" fmla="*/ 0 h 10000"/>
              <a:gd name="connsiteX6-139" fmla="*/ 9640 w 10000"/>
              <a:gd name="connsiteY6-140" fmla="*/ 7542 h 10000"/>
              <a:gd name="connsiteX0-141" fmla="*/ 9640 w 10000"/>
              <a:gd name="connsiteY0-142" fmla="*/ 7542 h 10000"/>
              <a:gd name="connsiteX1-143" fmla="*/ 8168 w 10000"/>
              <a:gd name="connsiteY1-144" fmla="*/ 5501 h 10000"/>
              <a:gd name="connsiteX2-145" fmla="*/ 0 w 10000"/>
              <a:gd name="connsiteY2-146" fmla="*/ 10000 h 10000"/>
              <a:gd name="connsiteX3-147" fmla="*/ 7195 w 10000"/>
              <a:gd name="connsiteY3-148" fmla="*/ 3630 h 10000"/>
              <a:gd name="connsiteX4-149" fmla="*/ 6404 w 10000"/>
              <a:gd name="connsiteY4-150" fmla="*/ 1626 h 10000"/>
              <a:gd name="connsiteX5-151" fmla="*/ 10000 w 10000"/>
              <a:gd name="connsiteY5-152" fmla="*/ 0 h 10000"/>
              <a:gd name="connsiteX6-153" fmla="*/ 9640 w 10000"/>
              <a:gd name="connsiteY6-154" fmla="*/ 7542 h 10000"/>
              <a:gd name="connsiteX0-155" fmla="*/ 9640 w 9819"/>
              <a:gd name="connsiteY0-156" fmla="*/ 6251 h 8709"/>
              <a:gd name="connsiteX1-157" fmla="*/ 8168 w 9819"/>
              <a:gd name="connsiteY1-158" fmla="*/ 4210 h 8709"/>
              <a:gd name="connsiteX2-159" fmla="*/ 0 w 9819"/>
              <a:gd name="connsiteY2-160" fmla="*/ 8709 h 8709"/>
              <a:gd name="connsiteX3-161" fmla="*/ 7195 w 9819"/>
              <a:gd name="connsiteY3-162" fmla="*/ 2339 h 8709"/>
              <a:gd name="connsiteX4-163" fmla="*/ 6404 w 9819"/>
              <a:gd name="connsiteY4-164" fmla="*/ 335 h 8709"/>
              <a:gd name="connsiteX5-165" fmla="*/ 9819 w 9819"/>
              <a:gd name="connsiteY5-166" fmla="*/ 0 h 8709"/>
              <a:gd name="connsiteX6-167" fmla="*/ 9640 w 9819"/>
              <a:gd name="connsiteY6-168" fmla="*/ 6251 h 8709"/>
              <a:gd name="connsiteX0-169" fmla="*/ 9818 w 10000"/>
              <a:gd name="connsiteY0-170" fmla="*/ 7178 h 10000"/>
              <a:gd name="connsiteX1-171" fmla="*/ 8319 w 10000"/>
              <a:gd name="connsiteY1-172" fmla="*/ 4834 h 10000"/>
              <a:gd name="connsiteX2-173" fmla="*/ 0 w 10000"/>
              <a:gd name="connsiteY2-174" fmla="*/ 10000 h 10000"/>
              <a:gd name="connsiteX3-175" fmla="*/ 7328 w 10000"/>
              <a:gd name="connsiteY3-176" fmla="*/ 2686 h 10000"/>
              <a:gd name="connsiteX4-177" fmla="*/ 6522 w 10000"/>
              <a:gd name="connsiteY4-178" fmla="*/ 385 h 10000"/>
              <a:gd name="connsiteX5-179" fmla="*/ 10000 w 10000"/>
              <a:gd name="connsiteY5-180" fmla="*/ 0 h 10000"/>
              <a:gd name="connsiteX6-181" fmla="*/ 9818 w 10000"/>
              <a:gd name="connsiteY6-182" fmla="*/ 7178 h 10000"/>
              <a:gd name="connsiteX0-183" fmla="*/ 9326 w 10000"/>
              <a:gd name="connsiteY0-184" fmla="*/ 7178 h 10000"/>
              <a:gd name="connsiteX1-185" fmla="*/ 8319 w 10000"/>
              <a:gd name="connsiteY1-186" fmla="*/ 4834 h 10000"/>
              <a:gd name="connsiteX2-187" fmla="*/ 0 w 10000"/>
              <a:gd name="connsiteY2-188" fmla="*/ 10000 h 10000"/>
              <a:gd name="connsiteX3-189" fmla="*/ 7328 w 10000"/>
              <a:gd name="connsiteY3-190" fmla="*/ 2686 h 10000"/>
              <a:gd name="connsiteX4-191" fmla="*/ 6522 w 10000"/>
              <a:gd name="connsiteY4-192" fmla="*/ 385 h 10000"/>
              <a:gd name="connsiteX5-193" fmla="*/ 10000 w 10000"/>
              <a:gd name="connsiteY5-194" fmla="*/ 0 h 10000"/>
              <a:gd name="connsiteX6-195" fmla="*/ 9326 w 10000"/>
              <a:gd name="connsiteY6-196" fmla="*/ 7178 h 10000"/>
              <a:gd name="connsiteX0-197" fmla="*/ 9326 w 10000"/>
              <a:gd name="connsiteY0-198" fmla="*/ 7178 h 10000"/>
              <a:gd name="connsiteX1-199" fmla="*/ 8319 w 10000"/>
              <a:gd name="connsiteY1-200" fmla="*/ 4834 h 10000"/>
              <a:gd name="connsiteX2-201" fmla="*/ 0 w 10000"/>
              <a:gd name="connsiteY2-202" fmla="*/ 10000 h 10000"/>
              <a:gd name="connsiteX3-203" fmla="*/ 7328 w 10000"/>
              <a:gd name="connsiteY3-204" fmla="*/ 2686 h 10000"/>
              <a:gd name="connsiteX4-205" fmla="*/ 6522 w 10000"/>
              <a:gd name="connsiteY4-206" fmla="*/ 385 h 10000"/>
              <a:gd name="connsiteX5-207" fmla="*/ 10000 w 10000"/>
              <a:gd name="connsiteY5-208" fmla="*/ 0 h 10000"/>
              <a:gd name="connsiteX6-209" fmla="*/ 9326 w 10000"/>
              <a:gd name="connsiteY6-210" fmla="*/ 7178 h 10000"/>
              <a:gd name="connsiteX0-211" fmla="*/ 9326 w 10000"/>
              <a:gd name="connsiteY0-212" fmla="*/ 6793 h 9615"/>
              <a:gd name="connsiteX1-213" fmla="*/ 8319 w 10000"/>
              <a:gd name="connsiteY1-214" fmla="*/ 4449 h 9615"/>
              <a:gd name="connsiteX2-215" fmla="*/ 0 w 10000"/>
              <a:gd name="connsiteY2-216" fmla="*/ 9615 h 9615"/>
              <a:gd name="connsiteX3-217" fmla="*/ 7328 w 10000"/>
              <a:gd name="connsiteY3-218" fmla="*/ 2301 h 9615"/>
              <a:gd name="connsiteX4-219" fmla="*/ 6522 w 10000"/>
              <a:gd name="connsiteY4-220" fmla="*/ 0 h 9615"/>
              <a:gd name="connsiteX5-221" fmla="*/ 10000 w 10000"/>
              <a:gd name="connsiteY5-222" fmla="*/ 851 h 9615"/>
              <a:gd name="connsiteX6-223" fmla="*/ 9326 w 10000"/>
              <a:gd name="connsiteY6-224" fmla="*/ 6793 h 9615"/>
              <a:gd name="connsiteX0-225" fmla="*/ 9757 w 10431"/>
              <a:gd name="connsiteY0-226" fmla="*/ 7065 h 7163"/>
              <a:gd name="connsiteX1-227" fmla="*/ 8750 w 10431"/>
              <a:gd name="connsiteY1-228" fmla="*/ 4627 h 7163"/>
              <a:gd name="connsiteX2-229" fmla="*/ 0 w 10431"/>
              <a:gd name="connsiteY2-230" fmla="*/ 7044 h 7163"/>
              <a:gd name="connsiteX3-231" fmla="*/ 7759 w 10431"/>
              <a:gd name="connsiteY3-232" fmla="*/ 2393 h 7163"/>
              <a:gd name="connsiteX4-233" fmla="*/ 6953 w 10431"/>
              <a:gd name="connsiteY4-234" fmla="*/ 0 h 7163"/>
              <a:gd name="connsiteX5-235" fmla="*/ 10431 w 10431"/>
              <a:gd name="connsiteY5-236" fmla="*/ 885 h 7163"/>
              <a:gd name="connsiteX6-237" fmla="*/ 9757 w 10431"/>
              <a:gd name="connsiteY6-238" fmla="*/ 7065 h 7163"/>
              <a:gd name="connsiteX0-239" fmla="*/ 9354 w 10000"/>
              <a:gd name="connsiteY0-240" fmla="*/ 9863 h 12305"/>
              <a:gd name="connsiteX1-241" fmla="*/ 8388 w 10000"/>
              <a:gd name="connsiteY1-242" fmla="*/ 6460 h 12305"/>
              <a:gd name="connsiteX2-243" fmla="*/ 0 w 10000"/>
              <a:gd name="connsiteY2-244" fmla="*/ 9834 h 12305"/>
              <a:gd name="connsiteX3-245" fmla="*/ 7438 w 10000"/>
              <a:gd name="connsiteY3-246" fmla="*/ 3341 h 12305"/>
              <a:gd name="connsiteX4-247" fmla="*/ 6666 w 10000"/>
              <a:gd name="connsiteY4-248" fmla="*/ 0 h 12305"/>
              <a:gd name="connsiteX5-249" fmla="*/ 10000 w 10000"/>
              <a:gd name="connsiteY5-250" fmla="*/ 1236 h 12305"/>
              <a:gd name="connsiteX6-251" fmla="*/ 9354 w 10000"/>
              <a:gd name="connsiteY6-252" fmla="*/ 9863 h 12305"/>
              <a:gd name="connsiteX0-253" fmla="*/ 9354 w 10000"/>
              <a:gd name="connsiteY0-254" fmla="*/ 9863 h 12305"/>
              <a:gd name="connsiteX1-255" fmla="*/ 8388 w 10000"/>
              <a:gd name="connsiteY1-256" fmla="*/ 6460 h 12305"/>
              <a:gd name="connsiteX2-257" fmla="*/ 0 w 10000"/>
              <a:gd name="connsiteY2-258" fmla="*/ 9834 h 12305"/>
              <a:gd name="connsiteX3-259" fmla="*/ 7438 w 10000"/>
              <a:gd name="connsiteY3-260" fmla="*/ 3341 h 12305"/>
              <a:gd name="connsiteX4-261" fmla="*/ 6666 w 10000"/>
              <a:gd name="connsiteY4-262" fmla="*/ 0 h 12305"/>
              <a:gd name="connsiteX5-263" fmla="*/ 10000 w 10000"/>
              <a:gd name="connsiteY5-264" fmla="*/ 1236 h 12305"/>
              <a:gd name="connsiteX6-265" fmla="*/ 9354 w 10000"/>
              <a:gd name="connsiteY6-266" fmla="*/ 9863 h 12305"/>
              <a:gd name="connsiteX0-267" fmla="*/ 9354 w 10000"/>
              <a:gd name="connsiteY0-268" fmla="*/ 9863 h 12305"/>
              <a:gd name="connsiteX1-269" fmla="*/ 8388 w 10000"/>
              <a:gd name="connsiteY1-270" fmla="*/ 6460 h 12305"/>
              <a:gd name="connsiteX2-271" fmla="*/ 0 w 10000"/>
              <a:gd name="connsiteY2-272" fmla="*/ 9834 h 12305"/>
              <a:gd name="connsiteX3-273" fmla="*/ 7438 w 10000"/>
              <a:gd name="connsiteY3-274" fmla="*/ 3341 h 12305"/>
              <a:gd name="connsiteX4-275" fmla="*/ 6666 w 10000"/>
              <a:gd name="connsiteY4-276" fmla="*/ 0 h 12305"/>
              <a:gd name="connsiteX5-277" fmla="*/ 10000 w 10000"/>
              <a:gd name="connsiteY5-278" fmla="*/ 1236 h 12305"/>
              <a:gd name="connsiteX6-279" fmla="*/ 9354 w 10000"/>
              <a:gd name="connsiteY6-280" fmla="*/ 9863 h 12305"/>
              <a:gd name="connsiteX0-281" fmla="*/ 9354 w 10000"/>
              <a:gd name="connsiteY0-282" fmla="*/ 9863 h 12305"/>
              <a:gd name="connsiteX1-283" fmla="*/ 8388 w 10000"/>
              <a:gd name="connsiteY1-284" fmla="*/ 6460 h 12305"/>
              <a:gd name="connsiteX2-285" fmla="*/ 0 w 10000"/>
              <a:gd name="connsiteY2-286" fmla="*/ 9834 h 12305"/>
              <a:gd name="connsiteX3-287" fmla="*/ 7438 w 10000"/>
              <a:gd name="connsiteY3-288" fmla="*/ 3341 h 12305"/>
              <a:gd name="connsiteX4-289" fmla="*/ 6666 w 10000"/>
              <a:gd name="connsiteY4-290" fmla="*/ 0 h 12305"/>
              <a:gd name="connsiteX5-291" fmla="*/ 10000 w 10000"/>
              <a:gd name="connsiteY5-292" fmla="*/ 1236 h 12305"/>
              <a:gd name="connsiteX6-293" fmla="*/ 9354 w 10000"/>
              <a:gd name="connsiteY6-294" fmla="*/ 9863 h 12305"/>
              <a:gd name="connsiteX0-295" fmla="*/ 9354 w 10000"/>
              <a:gd name="connsiteY0-296" fmla="*/ 9863 h 12305"/>
              <a:gd name="connsiteX1-297" fmla="*/ 8388 w 10000"/>
              <a:gd name="connsiteY1-298" fmla="*/ 6460 h 12305"/>
              <a:gd name="connsiteX2-299" fmla="*/ 0 w 10000"/>
              <a:gd name="connsiteY2-300" fmla="*/ 9834 h 12305"/>
              <a:gd name="connsiteX3-301" fmla="*/ 7438 w 10000"/>
              <a:gd name="connsiteY3-302" fmla="*/ 3341 h 12305"/>
              <a:gd name="connsiteX4-303" fmla="*/ 6902 w 10000"/>
              <a:gd name="connsiteY4-304" fmla="*/ 0 h 12305"/>
              <a:gd name="connsiteX5-305" fmla="*/ 10000 w 10000"/>
              <a:gd name="connsiteY5-306" fmla="*/ 1236 h 12305"/>
              <a:gd name="connsiteX6-307" fmla="*/ 9354 w 10000"/>
              <a:gd name="connsiteY6-308" fmla="*/ 9863 h 12305"/>
              <a:gd name="connsiteX0-309" fmla="*/ 9649 w 10295"/>
              <a:gd name="connsiteY0-310" fmla="*/ 9863 h 9863"/>
              <a:gd name="connsiteX1-311" fmla="*/ 8683 w 10295"/>
              <a:gd name="connsiteY1-312" fmla="*/ 6460 h 9863"/>
              <a:gd name="connsiteX2-313" fmla="*/ 0 w 10295"/>
              <a:gd name="connsiteY2-314" fmla="*/ 5348 h 9863"/>
              <a:gd name="connsiteX3-315" fmla="*/ 7733 w 10295"/>
              <a:gd name="connsiteY3-316" fmla="*/ 3341 h 9863"/>
              <a:gd name="connsiteX4-317" fmla="*/ 7197 w 10295"/>
              <a:gd name="connsiteY4-318" fmla="*/ 0 h 9863"/>
              <a:gd name="connsiteX5-319" fmla="*/ 10295 w 10295"/>
              <a:gd name="connsiteY5-320" fmla="*/ 1236 h 9863"/>
              <a:gd name="connsiteX6-321" fmla="*/ 9649 w 10295"/>
              <a:gd name="connsiteY6-322" fmla="*/ 9863 h 9863"/>
              <a:gd name="connsiteX0-323" fmla="*/ 9373 w 10000"/>
              <a:gd name="connsiteY0-324" fmla="*/ 10000 h 10522"/>
              <a:gd name="connsiteX1-325" fmla="*/ 8434 w 10000"/>
              <a:gd name="connsiteY1-326" fmla="*/ 6550 h 10522"/>
              <a:gd name="connsiteX2-327" fmla="*/ 0 w 10000"/>
              <a:gd name="connsiteY2-328" fmla="*/ 5422 h 10522"/>
              <a:gd name="connsiteX3-329" fmla="*/ 7511 w 10000"/>
              <a:gd name="connsiteY3-330" fmla="*/ 3387 h 10522"/>
              <a:gd name="connsiteX4-331" fmla="*/ 6991 w 10000"/>
              <a:gd name="connsiteY4-332" fmla="*/ 0 h 10522"/>
              <a:gd name="connsiteX5-333" fmla="*/ 10000 w 10000"/>
              <a:gd name="connsiteY5-334" fmla="*/ 1253 h 10522"/>
              <a:gd name="connsiteX6-335" fmla="*/ 9373 w 10000"/>
              <a:gd name="connsiteY6-336" fmla="*/ 10000 h 10522"/>
              <a:gd name="connsiteX0-337" fmla="*/ 9373 w 10000"/>
              <a:gd name="connsiteY0-338" fmla="*/ 10000 h 10522"/>
              <a:gd name="connsiteX1-339" fmla="*/ 8434 w 10000"/>
              <a:gd name="connsiteY1-340" fmla="*/ 6550 h 10522"/>
              <a:gd name="connsiteX2-341" fmla="*/ 0 w 10000"/>
              <a:gd name="connsiteY2-342" fmla="*/ 5422 h 10522"/>
              <a:gd name="connsiteX3-343" fmla="*/ 7511 w 10000"/>
              <a:gd name="connsiteY3-344" fmla="*/ 3387 h 10522"/>
              <a:gd name="connsiteX4-345" fmla="*/ 6991 w 10000"/>
              <a:gd name="connsiteY4-346" fmla="*/ 0 h 10522"/>
              <a:gd name="connsiteX5-347" fmla="*/ 10000 w 10000"/>
              <a:gd name="connsiteY5-348" fmla="*/ 1253 h 10522"/>
              <a:gd name="connsiteX6-349" fmla="*/ 9373 w 10000"/>
              <a:gd name="connsiteY6-350" fmla="*/ 10000 h 10522"/>
              <a:gd name="connsiteX0-351" fmla="*/ 9373 w 10000"/>
              <a:gd name="connsiteY0-352" fmla="*/ 10000 h 10590"/>
              <a:gd name="connsiteX1-353" fmla="*/ 8434 w 10000"/>
              <a:gd name="connsiteY1-354" fmla="*/ 6550 h 10590"/>
              <a:gd name="connsiteX2-355" fmla="*/ 0 w 10000"/>
              <a:gd name="connsiteY2-356" fmla="*/ 5422 h 10590"/>
              <a:gd name="connsiteX3-357" fmla="*/ 7511 w 10000"/>
              <a:gd name="connsiteY3-358" fmla="*/ 3387 h 10590"/>
              <a:gd name="connsiteX4-359" fmla="*/ 6991 w 10000"/>
              <a:gd name="connsiteY4-360" fmla="*/ 0 h 10590"/>
              <a:gd name="connsiteX5-361" fmla="*/ 10000 w 10000"/>
              <a:gd name="connsiteY5-362" fmla="*/ 1253 h 10590"/>
              <a:gd name="connsiteX6-363" fmla="*/ 9373 w 10000"/>
              <a:gd name="connsiteY6-364" fmla="*/ 10000 h 10590"/>
              <a:gd name="connsiteX0-365" fmla="*/ 9373 w 10000"/>
              <a:gd name="connsiteY0-366" fmla="*/ 10000 h 10590"/>
              <a:gd name="connsiteX1-367" fmla="*/ 8434 w 10000"/>
              <a:gd name="connsiteY1-368" fmla="*/ 6550 h 10590"/>
              <a:gd name="connsiteX2-369" fmla="*/ 0 w 10000"/>
              <a:gd name="connsiteY2-370" fmla="*/ 5422 h 10590"/>
              <a:gd name="connsiteX3-371" fmla="*/ 7511 w 10000"/>
              <a:gd name="connsiteY3-372" fmla="*/ 3387 h 10590"/>
              <a:gd name="connsiteX4-373" fmla="*/ 6991 w 10000"/>
              <a:gd name="connsiteY4-374" fmla="*/ 0 h 10590"/>
              <a:gd name="connsiteX5-375" fmla="*/ 10000 w 10000"/>
              <a:gd name="connsiteY5-376" fmla="*/ 1253 h 10590"/>
              <a:gd name="connsiteX6-377" fmla="*/ 9373 w 10000"/>
              <a:gd name="connsiteY6-378" fmla="*/ 10000 h 10590"/>
              <a:gd name="connsiteX0-379" fmla="*/ 9373 w 10000"/>
              <a:gd name="connsiteY0-380" fmla="*/ 10000 h 10590"/>
              <a:gd name="connsiteX1-381" fmla="*/ 8434 w 10000"/>
              <a:gd name="connsiteY1-382" fmla="*/ 6550 h 10590"/>
              <a:gd name="connsiteX2-383" fmla="*/ 0 w 10000"/>
              <a:gd name="connsiteY2-384" fmla="*/ 5422 h 10590"/>
              <a:gd name="connsiteX3-385" fmla="*/ 7683 w 10000"/>
              <a:gd name="connsiteY3-386" fmla="*/ 3205 h 10590"/>
              <a:gd name="connsiteX4-387" fmla="*/ 6991 w 10000"/>
              <a:gd name="connsiteY4-388" fmla="*/ 0 h 10590"/>
              <a:gd name="connsiteX5-389" fmla="*/ 10000 w 10000"/>
              <a:gd name="connsiteY5-390" fmla="*/ 1253 h 10590"/>
              <a:gd name="connsiteX6-391" fmla="*/ 9373 w 10000"/>
              <a:gd name="connsiteY6-392" fmla="*/ 10000 h 10590"/>
              <a:gd name="connsiteX0-393" fmla="*/ 9888 w 10515"/>
              <a:gd name="connsiteY0-394" fmla="*/ 10000 h 13182"/>
              <a:gd name="connsiteX1-395" fmla="*/ 8949 w 10515"/>
              <a:gd name="connsiteY1-396" fmla="*/ 6550 h 13182"/>
              <a:gd name="connsiteX2-397" fmla="*/ 0 w 10515"/>
              <a:gd name="connsiteY2-398" fmla="*/ 9606 h 13182"/>
              <a:gd name="connsiteX3-399" fmla="*/ 8198 w 10515"/>
              <a:gd name="connsiteY3-400" fmla="*/ 3205 h 13182"/>
              <a:gd name="connsiteX4-401" fmla="*/ 7506 w 10515"/>
              <a:gd name="connsiteY4-402" fmla="*/ 0 h 13182"/>
              <a:gd name="connsiteX5-403" fmla="*/ 10515 w 10515"/>
              <a:gd name="connsiteY5-404" fmla="*/ 1253 h 13182"/>
              <a:gd name="connsiteX6-405" fmla="*/ 9888 w 10515"/>
              <a:gd name="connsiteY6-406" fmla="*/ 10000 h 13182"/>
              <a:gd name="connsiteX0-407" fmla="*/ 9888 w 10515"/>
              <a:gd name="connsiteY0-408" fmla="*/ 10000 h 13182"/>
              <a:gd name="connsiteX1-409" fmla="*/ 8949 w 10515"/>
              <a:gd name="connsiteY1-410" fmla="*/ 6550 h 13182"/>
              <a:gd name="connsiteX2-411" fmla="*/ 0 w 10515"/>
              <a:gd name="connsiteY2-412" fmla="*/ 9606 h 13182"/>
              <a:gd name="connsiteX3-413" fmla="*/ 8198 w 10515"/>
              <a:gd name="connsiteY3-414" fmla="*/ 3205 h 13182"/>
              <a:gd name="connsiteX4-415" fmla="*/ 7506 w 10515"/>
              <a:gd name="connsiteY4-416" fmla="*/ 0 h 13182"/>
              <a:gd name="connsiteX5-417" fmla="*/ 10515 w 10515"/>
              <a:gd name="connsiteY5-418" fmla="*/ 1253 h 13182"/>
              <a:gd name="connsiteX6-419" fmla="*/ 9888 w 10515"/>
              <a:gd name="connsiteY6-420" fmla="*/ 10000 h 13182"/>
              <a:gd name="connsiteX0-421" fmla="*/ 9888 w 10515"/>
              <a:gd name="connsiteY0-422" fmla="*/ 10000 h 11817"/>
              <a:gd name="connsiteX1-423" fmla="*/ 8949 w 10515"/>
              <a:gd name="connsiteY1-424" fmla="*/ 6550 h 11817"/>
              <a:gd name="connsiteX2-425" fmla="*/ 0 w 10515"/>
              <a:gd name="connsiteY2-426" fmla="*/ 9606 h 11817"/>
              <a:gd name="connsiteX3-427" fmla="*/ 8198 w 10515"/>
              <a:gd name="connsiteY3-428" fmla="*/ 3205 h 11817"/>
              <a:gd name="connsiteX4-429" fmla="*/ 7506 w 10515"/>
              <a:gd name="connsiteY4-430" fmla="*/ 0 h 11817"/>
              <a:gd name="connsiteX5-431" fmla="*/ 10515 w 10515"/>
              <a:gd name="connsiteY5-432" fmla="*/ 1253 h 11817"/>
              <a:gd name="connsiteX6-433" fmla="*/ 9888 w 10515"/>
              <a:gd name="connsiteY6-434" fmla="*/ 10000 h 11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515" h="11817">
                <a:moveTo>
                  <a:pt x="9888" y="10000"/>
                </a:moveTo>
                <a:lnTo>
                  <a:pt x="8949" y="6550"/>
                </a:lnTo>
                <a:cubicBezTo>
                  <a:pt x="6845" y="11482"/>
                  <a:pt x="3837" y="13873"/>
                  <a:pt x="0" y="9606"/>
                </a:cubicBezTo>
                <a:cubicBezTo>
                  <a:pt x="3959" y="10740"/>
                  <a:pt x="7003" y="8662"/>
                  <a:pt x="8198" y="3205"/>
                </a:cubicBezTo>
                <a:cubicBezTo>
                  <a:pt x="8025" y="2076"/>
                  <a:pt x="7679" y="1129"/>
                  <a:pt x="7506" y="0"/>
                </a:cubicBezTo>
                <a:lnTo>
                  <a:pt x="10515" y="1253"/>
                </a:lnTo>
                <a:cubicBezTo>
                  <a:pt x="10305" y="4775"/>
                  <a:pt x="10097" y="6477"/>
                  <a:pt x="9888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</a:p>
        </p:txBody>
      </p:sp>
      <p:sp>
        <p:nvSpPr>
          <p:cNvPr id="2417" name="ísľïdè"/>
          <p:cNvSpPr/>
          <p:nvPr/>
        </p:nvSpPr>
        <p:spPr bwMode="auto">
          <a:xfrm rot="14718194">
            <a:off x="5571049" y="3301190"/>
            <a:ext cx="1517020" cy="564962"/>
          </a:xfrm>
          <a:custGeom>
            <a:avLst/>
            <a:gdLst>
              <a:gd name="T0" fmla="*/ 561 w 596"/>
              <a:gd name="T1" fmla="*/ 321 h 480"/>
              <a:gd name="T2" fmla="*/ 517 w 596"/>
              <a:gd name="T3" fmla="*/ 275 h 480"/>
              <a:gd name="T4" fmla="*/ 0 w 596"/>
              <a:gd name="T5" fmla="*/ 441 h 480"/>
              <a:gd name="T6" fmla="*/ 404 w 596"/>
              <a:gd name="T7" fmla="*/ 160 h 480"/>
              <a:gd name="T8" fmla="*/ 356 w 596"/>
              <a:gd name="T9" fmla="*/ 111 h 480"/>
              <a:gd name="T10" fmla="*/ 596 w 596"/>
              <a:gd name="T11" fmla="*/ 0 h 480"/>
              <a:gd name="T12" fmla="*/ 561 w 596"/>
              <a:gd name="T13" fmla="*/ 321 h 480"/>
              <a:gd name="connsiteX0" fmla="*/ 9413 w 10000"/>
              <a:gd name="connsiteY0" fmla="*/ 6688 h 9351"/>
              <a:gd name="connsiteX1" fmla="*/ 7946 w 10000"/>
              <a:gd name="connsiteY1" fmla="*/ 4741 h 9351"/>
              <a:gd name="connsiteX2" fmla="*/ 0 w 10000"/>
              <a:gd name="connsiteY2" fmla="*/ 9188 h 9351"/>
              <a:gd name="connsiteX3" fmla="*/ 6779 w 10000"/>
              <a:gd name="connsiteY3" fmla="*/ 3333 h 9351"/>
              <a:gd name="connsiteX4" fmla="*/ 5973 w 10000"/>
              <a:gd name="connsiteY4" fmla="*/ 2313 h 9351"/>
              <a:gd name="connsiteX5" fmla="*/ 10000 w 10000"/>
              <a:gd name="connsiteY5" fmla="*/ 0 h 9351"/>
              <a:gd name="connsiteX6" fmla="*/ 9413 w 10000"/>
              <a:gd name="connsiteY6" fmla="*/ 6688 h 9351"/>
              <a:gd name="connsiteX0-1" fmla="*/ 8877 w 10000"/>
              <a:gd name="connsiteY0-2" fmla="*/ 5837 h 10001"/>
              <a:gd name="connsiteX1-3" fmla="*/ 7946 w 10000"/>
              <a:gd name="connsiteY1-4" fmla="*/ 5070 h 10001"/>
              <a:gd name="connsiteX2-5" fmla="*/ 0 w 10000"/>
              <a:gd name="connsiteY2-6" fmla="*/ 9826 h 10001"/>
              <a:gd name="connsiteX3-7" fmla="*/ 6779 w 10000"/>
              <a:gd name="connsiteY3-8" fmla="*/ 3564 h 10001"/>
              <a:gd name="connsiteX4-9" fmla="*/ 5973 w 10000"/>
              <a:gd name="connsiteY4-10" fmla="*/ 2474 h 10001"/>
              <a:gd name="connsiteX5-11" fmla="*/ 10000 w 10000"/>
              <a:gd name="connsiteY5-12" fmla="*/ 0 h 10001"/>
              <a:gd name="connsiteX6-13" fmla="*/ 8877 w 10000"/>
              <a:gd name="connsiteY6-14" fmla="*/ 5837 h 10001"/>
              <a:gd name="connsiteX0-15" fmla="*/ 8877 w 10000"/>
              <a:gd name="connsiteY0-16" fmla="*/ 5837 h 10001"/>
              <a:gd name="connsiteX1-17" fmla="*/ 7946 w 10000"/>
              <a:gd name="connsiteY1-18" fmla="*/ 5070 h 10001"/>
              <a:gd name="connsiteX2-19" fmla="*/ 0 w 10000"/>
              <a:gd name="connsiteY2-20" fmla="*/ 9826 h 10001"/>
              <a:gd name="connsiteX3-21" fmla="*/ 6779 w 10000"/>
              <a:gd name="connsiteY3-22" fmla="*/ 3564 h 10001"/>
              <a:gd name="connsiteX4-23" fmla="*/ 5973 w 10000"/>
              <a:gd name="connsiteY4-24" fmla="*/ 2474 h 10001"/>
              <a:gd name="connsiteX5-25" fmla="*/ 10000 w 10000"/>
              <a:gd name="connsiteY5-26" fmla="*/ 0 h 10001"/>
              <a:gd name="connsiteX6-27" fmla="*/ 8877 w 10000"/>
              <a:gd name="connsiteY6-28" fmla="*/ 5837 h 10001"/>
              <a:gd name="connsiteX0-29" fmla="*/ 8877 w 10000"/>
              <a:gd name="connsiteY0-30" fmla="*/ 5837 h 10001"/>
              <a:gd name="connsiteX1-31" fmla="*/ 7946 w 10000"/>
              <a:gd name="connsiteY1-32" fmla="*/ 5070 h 10001"/>
              <a:gd name="connsiteX2-33" fmla="*/ 0 w 10000"/>
              <a:gd name="connsiteY2-34" fmla="*/ 9826 h 10001"/>
              <a:gd name="connsiteX3-35" fmla="*/ 6779 w 10000"/>
              <a:gd name="connsiteY3-36" fmla="*/ 3564 h 10001"/>
              <a:gd name="connsiteX4-37" fmla="*/ 5973 w 10000"/>
              <a:gd name="connsiteY4-38" fmla="*/ 2474 h 10001"/>
              <a:gd name="connsiteX5-39" fmla="*/ 10000 w 10000"/>
              <a:gd name="connsiteY5-40" fmla="*/ 0 h 10001"/>
              <a:gd name="connsiteX6-41" fmla="*/ 8877 w 10000"/>
              <a:gd name="connsiteY6-42" fmla="*/ 5837 h 10001"/>
              <a:gd name="connsiteX0-43" fmla="*/ 8877 w 8877"/>
              <a:gd name="connsiteY0-44" fmla="*/ 4083 h 8247"/>
              <a:gd name="connsiteX1-45" fmla="*/ 7946 w 8877"/>
              <a:gd name="connsiteY1-46" fmla="*/ 3316 h 8247"/>
              <a:gd name="connsiteX2-47" fmla="*/ 0 w 8877"/>
              <a:gd name="connsiteY2-48" fmla="*/ 8072 h 8247"/>
              <a:gd name="connsiteX3-49" fmla="*/ 6779 w 8877"/>
              <a:gd name="connsiteY3-50" fmla="*/ 1810 h 8247"/>
              <a:gd name="connsiteX4-51" fmla="*/ 5973 w 8877"/>
              <a:gd name="connsiteY4-52" fmla="*/ 720 h 8247"/>
              <a:gd name="connsiteX5-53" fmla="*/ 8811 w 8877"/>
              <a:gd name="connsiteY5-54" fmla="*/ 0 h 8247"/>
              <a:gd name="connsiteX6-55" fmla="*/ 8877 w 8877"/>
              <a:gd name="connsiteY6-56" fmla="*/ 4083 h 8247"/>
              <a:gd name="connsiteX0-57" fmla="*/ 10000 w 10000"/>
              <a:gd name="connsiteY0-58" fmla="*/ 4951 h 10000"/>
              <a:gd name="connsiteX1-59" fmla="*/ 8951 w 10000"/>
              <a:gd name="connsiteY1-60" fmla="*/ 4021 h 10000"/>
              <a:gd name="connsiteX2-61" fmla="*/ 0 w 10000"/>
              <a:gd name="connsiteY2-62" fmla="*/ 9788 h 10000"/>
              <a:gd name="connsiteX3-63" fmla="*/ 7637 w 10000"/>
              <a:gd name="connsiteY3-64" fmla="*/ 2195 h 10000"/>
              <a:gd name="connsiteX4-65" fmla="*/ 6729 w 10000"/>
              <a:gd name="connsiteY4-66" fmla="*/ 873 h 10000"/>
              <a:gd name="connsiteX5-67" fmla="*/ 9926 w 10000"/>
              <a:gd name="connsiteY5-68" fmla="*/ 0 h 10000"/>
              <a:gd name="connsiteX6-69" fmla="*/ 10000 w 10000"/>
              <a:gd name="connsiteY6-70" fmla="*/ 4951 h 10000"/>
              <a:gd name="connsiteX0-71" fmla="*/ 10000 w 10000"/>
              <a:gd name="connsiteY0-72" fmla="*/ 5725 h 10774"/>
              <a:gd name="connsiteX1-73" fmla="*/ 8951 w 10000"/>
              <a:gd name="connsiteY1-74" fmla="*/ 4795 h 10774"/>
              <a:gd name="connsiteX2-75" fmla="*/ 0 w 10000"/>
              <a:gd name="connsiteY2-76" fmla="*/ 10562 h 10774"/>
              <a:gd name="connsiteX3-77" fmla="*/ 7637 w 10000"/>
              <a:gd name="connsiteY3-78" fmla="*/ 2969 h 10774"/>
              <a:gd name="connsiteX4-79" fmla="*/ 6729 w 10000"/>
              <a:gd name="connsiteY4-80" fmla="*/ 1647 h 10774"/>
              <a:gd name="connsiteX5-81" fmla="*/ 9926 w 10000"/>
              <a:gd name="connsiteY5-82" fmla="*/ 774 h 10774"/>
              <a:gd name="connsiteX6-83" fmla="*/ 10000 w 10000"/>
              <a:gd name="connsiteY6-84" fmla="*/ 5725 h 10774"/>
              <a:gd name="connsiteX0-85" fmla="*/ 10000 w 10000"/>
              <a:gd name="connsiteY0-86" fmla="*/ 5725 h 10774"/>
              <a:gd name="connsiteX1-87" fmla="*/ 8951 w 10000"/>
              <a:gd name="connsiteY1-88" fmla="*/ 4795 h 10774"/>
              <a:gd name="connsiteX2-89" fmla="*/ 0 w 10000"/>
              <a:gd name="connsiteY2-90" fmla="*/ 10562 h 10774"/>
              <a:gd name="connsiteX3-91" fmla="*/ 7637 w 10000"/>
              <a:gd name="connsiteY3-92" fmla="*/ 2969 h 10774"/>
              <a:gd name="connsiteX4-93" fmla="*/ 6729 w 10000"/>
              <a:gd name="connsiteY4-94" fmla="*/ 1647 h 10774"/>
              <a:gd name="connsiteX5-95" fmla="*/ 9926 w 10000"/>
              <a:gd name="connsiteY5-96" fmla="*/ 774 h 10774"/>
              <a:gd name="connsiteX6-97" fmla="*/ 10000 w 10000"/>
              <a:gd name="connsiteY6-98" fmla="*/ 5725 h 10774"/>
              <a:gd name="connsiteX0-99" fmla="*/ 10000 w 10000"/>
              <a:gd name="connsiteY0-100" fmla="*/ 5604 h 10653"/>
              <a:gd name="connsiteX1-101" fmla="*/ 8951 w 10000"/>
              <a:gd name="connsiteY1-102" fmla="*/ 4674 h 10653"/>
              <a:gd name="connsiteX2-103" fmla="*/ 0 w 10000"/>
              <a:gd name="connsiteY2-104" fmla="*/ 10441 h 10653"/>
              <a:gd name="connsiteX3-105" fmla="*/ 7637 w 10000"/>
              <a:gd name="connsiteY3-106" fmla="*/ 2848 h 10653"/>
              <a:gd name="connsiteX4-107" fmla="*/ 6729 w 10000"/>
              <a:gd name="connsiteY4-108" fmla="*/ 1526 h 10653"/>
              <a:gd name="connsiteX5-109" fmla="*/ 9926 w 10000"/>
              <a:gd name="connsiteY5-110" fmla="*/ 653 h 10653"/>
              <a:gd name="connsiteX6-111" fmla="*/ 10000 w 10000"/>
              <a:gd name="connsiteY6-112" fmla="*/ 5604 h 10653"/>
              <a:gd name="connsiteX0-113" fmla="*/ 10000 w 10000"/>
              <a:gd name="connsiteY0-114" fmla="*/ 5604 h 10653"/>
              <a:gd name="connsiteX1-115" fmla="*/ 8951 w 10000"/>
              <a:gd name="connsiteY1-116" fmla="*/ 4674 h 10653"/>
              <a:gd name="connsiteX2-117" fmla="*/ 0 w 10000"/>
              <a:gd name="connsiteY2-118" fmla="*/ 10441 h 10653"/>
              <a:gd name="connsiteX3-119" fmla="*/ 7637 w 10000"/>
              <a:gd name="connsiteY3-120" fmla="*/ 2848 h 10653"/>
              <a:gd name="connsiteX4-121" fmla="*/ 6729 w 10000"/>
              <a:gd name="connsiteY4-122" fmla="*/ 1526 h 10653"/>
              <a:gd name="connsiteX5-123" fmla="*/ 9926 w 10000"/>
              <a:gd name="connsiteY5-124" fmla="*/ 653 h 10653"/>
              <a:gd name="connsiteX6-125" fmla="*/ 10000 w 10000"/>
              <a:gd name="connsiteY6-126" fmla="*/ 5604 h 10653"/>
              <a:gd name="connsiteX0-127" fmla="*/ 10000 w 10000"/>
              <a:gd name="connsiteY0-128" fmla="*/ 5604 h 10653"/>
              <a:gd name="connsiteX1-129" fmla="*/ 8951 w 10000"/>
              <a:gd name="connsiteY1-130" fmla="*/ 4674 h 10653"/>
              <a:gd name="connsiteX2-131" fmla="*/ 0 w 10000"/>
              <a:gd name="connsiteY2-132" fmla="*/ 10441 h 10653"/>
              <a:gd name="connsiteX3-133" fmla="*/ 7637 w 10000"/>
              <a:gd name="connsiteY3-134" fmla="*/ 2848 h 10653"/>
              <a:gd name="connsiteX4-135" fmla="*/ 6729 w 10000"/>
              <a:gd name="connsiteY4-136" fmla="*/ 1526 h 10653"/>
              <a:gd name="connsiteX5-137" fmla="*/ 9926 w 10000"/>
              <a:gd name="connsiteY5-138" fmla="*/ 653 h 10653"/>
              <a:gd name="connsiteX6-139" fmla="*/ 10000 w 10000"/>
              <a:gd name="connsiteY6-140" fmla="*/ 5604 h 10653"/>
              <a:gd name="connsiteX0-141" fmla="*/ 10000 w 10000"/>
              <a:gd name="connsiteY0-142" fmla="*/ 4951 h 10000"/>
              <a:gd name="connsiteX1-143" fmla="*/ 8951 w 10000"/>
              <a:gd name="connsiteY1-144" fmla="*/ 4021 h 10000"/>
              <a:gd name="connsiteX2-145" fmla="*/ 0 w 10000"/>
              <a:gd name="connsiteY2-146" fmla="*/ 9788 h 10000"/>
              <a:gd name="connsiteX3-147" fmla="*/ 7637 w 10000"/>
              <a:gd name="connsiteY3-148" fmla="*/ 2195 h 10000"/>
              <a:gd name="connsiteX4-149" fmla="*/ 6729 w 10000"/>
              <a:gd name="connsiteY4-150" fmla="*/ 873 h 10000"/>
              <a:gd name="connsiteX5-151" fmla="*/ 9926 w 10000"/>
              <a:gd name="connsiteY5-152" fmla="*/ 0 h 10000"/>
              <a:gd name="connsiteX6-153" fmla="*/ 10000 w 10000"/>
              <a:gd name="connsiteY6-154" fmla="*/ 4951 h 10000"/>
              <a:gd name="connsiteX0-155" fmla="*/ 10000 w 10000"/>
              <a:gd name="connsiteY0-156" fmla="*/ 4951 h 9983"/>
              <a:gd name="connsiteX1-157" fmla="*/ 8881 w 10000"/>
              <a:gd name="connsiteY1-158" fmla="*/ 3662 h 9983"/>
              <a:gd name="connsiteX2-159" fmla="*/ 0 w 10000"/>
              <a:gd name="connsiteY2-160" fmla="*/ 9788 h 9983"/>
              <a:gd name="connsiteX3-161" fmla="*/ 7637 w 10000"/>
              <a:gd name="connsiteY3-162" fmla="*/ 2195 h 9983"/>
              <a:gd name="connsiteX4-163" fmla="*/ 6729 w 10000"/>
              <a:gd name="connsiteY4-164" fmla="*/ 873 h 9983"/>
              <a:gd name="connsiteX5-165" fmla="*/ 9926 w 10000"/>
              <a:gd name="connsiteY5-166" fmla="*/ 0 h 9983"/>
              <a:gd name="connsiteX6-167" fmla="*/ 10000 w 10000"/>
              <a:gd name="connsiteY6-168" fmla="*/ 4951 h 9983"/>
              <a:gd name="connsiteX0-169" fmla="*/ 9727 w 9927"/>
              <a:gd name="connsiteY0-170" fmla="*/ 4542 h 10000"/>
              <a:gd name="connsiteX1-171" fmla="*/ 8881 w 9927"/>
              <a:gd name="connsiteY1-172" fmla="*/ 3668 h 10000"/>
              <a:gd name="connsiteX2-173" fmla="*/ 0 w 9927"/>
              <a:gd name="connsiteY2-174" fmla="*/ 9805 h 10000"/>
              <a:gd name="connsiteX3-175" fmla="*/ 7637 w 9927"/>
              <a:gd name="connsiteY3-176" fmla="*/ 2199 h 10000"/>
              <a:gd name="connsiteX4-177" fmla="*/ 6729 w 9927"/>
              <a:gd name="connsiteY4-178" fmla="*/ 874 h 10000"/>
              <a:gd name="connsiteX5-179" fmla="*/ 9926 w 9927"/>
              <a:gd name="connsiteY5-180" fmla="*/ 0 h 10000"/>
              <a:gd name="connsiteX6-181" fmla="*/ 9727 w 9927"/>
              <a:gd name="connsiteY6-182" fmla="*/ 4542 h 10000"/>
              <a:gd name="connsiteX0-183" fmla="*/ 9874 w 10001"/>
              <a:gd name="connsiteY0-184" fmla="*/ 2432 h 10000"/>
              <a:gd name="connsiteX1-185" fmla="*/ 8946 w 10001"/>
              <a:gd name="connsiteY1-186" fmla="*/ 3668 h 10000"/>
              <a:gd name="connsiteX2-187" fmla="*/ 0 w 10001"/>
              <a:gd name="connsiteY2-188" fmla="*/ 9805 h 10000"/>
              <a:gd name="connsiteX3-189" fmla="*/ 7693 w 10001"/>
              <a:gd name="connsiteY3-190" fmla="*/ 2199 h 10000"/>
              <a:gd name="connsiteX4-191" fmla="*/ 6778 w 10001"/>
              <a:gd name="connsiteY4-192" fmla="*/ 874 h 10000"/>
              <a:gd name="connsiteX5-193" fmla="*/ 9999 w 10001"/>
              <a:gd name="connsiteY5-194" fmla="*/ 0 h 10000"/>
              <a:gd name="connsiteX6-195" fmla="*/ 9874 w 10001"/>
              <a:gd name="connsiteY6-196" fmla="*/ 2432 h 10000"/>
              <a:gd name="connsiteX0-197" fmla="*/ 9874 w 10001"/>
              <a:gd name="connsiteY0-198" fmla="*/ 2432 h 9940"/>
              <a:gd name="connsiteX1-199" fmla="*/ 9227 w 10001"/>
              <a:gd name="connsiteY1-200" fmla="*/ 1734 h 9940"/>
              <a:gd name="connsiteX2-201" fmla="*/ 0 w 10001"/>
              <a:gd name="connsiteY2-202" fmla="*/ 9805 h 9940"/>
              <a:gd name="connsiteX3-203" fmla="*/ 7693 w 10001"/>
              <a:gd name="connsiteY3-204" fmla="*/ 2199 h 9940"/>
              <a:gd name="connsiteX4-205" fmla="*/ 6778 w 10001"/>
              <a:gd name="connsiteY4-206" fmla="*/ 874 h 9940"/>
              <a:gd name="connsiteX5-207" fmla="*/ 9999 w 10001"/>
              <a:gd name="connsiteY5-208" fmla="*/ 0 h 9940"/>
              <a:gd name="connsiteX6-209" fmla="*/ 9874 w 10001"/>
              <a:gd name="connsiteY6-210" fmla="*/ 2432 h 9940"/>
              <a:gd name="connsiteX0-211" fmla="*/ 9873 w 10000"/>
              <a:gd name="connsiteY0-212" fmla="*/ 2447 h 10000"/>
              <a:gd name="connsiteX1-213" fmla="*/ 9226 w 10000"/>
              <a:gd name="connsiteY1-214" fmla="*/ 1744 h 10000"/>
              <a:gd name="connsiteX2-215" fmla="*/ 0 w 10000"/>
              <a:gd name="connsiteY2-216" fmla="*/ 9864 h 10000"/>
              <a:gd name="connsiteX3-217" fmla="*/ 7692 w 10000"/>
              <a:gd name="connsiteY3-218" fmla="*/ 2212 h 10000"/>
              <a:gd name="connsiteX4-219" fmla="*/ 8372 w 10000"/>
              <a:gd name="connsiteY4-220" fmla="*/ 626 h 10000"/>
              <a:gd name="connsiteX5-221" fmla="*/ 9998 w 10000"/>
              <a:gd name="connsiteY5-222" fmla="*/ 0 h 10000"/>
              <a:gd name="connsiteX6-223" fmla="*/ 9873 w 10000"/>
              <a:gd name="connsiteY6-224" fmla="*/ 2447 h 10000"/>
              <a:gd name="connsiteX0-225" fmla="*/ 9873 w 10000"/>
              <a:gd name="connsiteY0-226" fmla="*/ 2447 h 10000"/>
              <a:gd name="connsiteX1-227" fmla="*/ 9226 w 10000"/>
              <a:gd name="connsiteY1-228" fmla="*/ 1744 h 10000"/>
              <a:gd name="connsiteX2-229" fmla="*/ 0 w 10000"/>
              <a:gd name="connsiteY2-230" fmla="*/ 9864 h 10000"/>
              <a:gd name="connsiteX3-231" fmla="*/ 8724 w 10000"/>
              <a:gd name="connsiteY3-232" fmla="*/ 1153 h 10000"/>
              <a:gd name="connsiteX4-233" fmla="*/ 8372 w 10000"/>
              <a:gd name="connsiteY4-234" fmla="*/ 626 h 10000"/>
              <a:gd name="connsiteX5-235" fmla="*/ 9998 w 10000"/>
              <a:gd name="connsiteY5-236" fmla="*/ 0 h 10000"/>
              <a:gd name="connsiteX6-237" fmla="*/ 9873 w 10000"/>
              <a:gd name="connsiteY6-238" fmla="*/ 2447 h 10000"/>
              <a:gd name="connsiteX0-239" fmla="*/ 9873 w 10000"/>
              <a:gd name="connsiteY0-240" fmla="*/ 2447 h 10000"/>
              <a:gd name="connsiteX1-241" fmla="*/ 9226 w 10000"/>
              <a:gd name="connsiteY1-242" fmla="*/ 1744 h 10000"/>
              <a:gd name="connsiteX2-243" fmla="*/ 0 w 10000"/>
              <a:gd name="connsiteY2-244" fmla="*/ 9864 h 10000"/>
              <a:gd name="connsiteX3-245" fmla="*/ 8724 w 10000"/>
              <a:gd name="connsiteY3-246" fmla="*/ 1153 h 10000"/>
              <a:gd name="connsiteX4-247" fmla="*/ 8372 w 10000"/>
              <a:gd name="connsiteY4-248" fmla="*/ 626 h 10000"/>
              <a:gd name="connsiteX5-249" fmla="*/ 9998 w 10000"/>
              <a:gd name="connsiteY5-250" fmla="*/ 0 h 10000"/>
              <a:gd name="connsiteX6-251" fmla="*/ 9873 w 10000"/>
              <a:gd name="connsiteY6-252" fmla="*/ 2447 h 10000"/>
              <a:gd name="connsiteX0-253" fmla="*/ 9873 w 10000"/>
              <a:gd name="connsiteY0-254" fmla="*/ 2447 h 9975"/>
              <a:gd name="connsiteX1-255" fmla="*/ 9226 w 10000"/>
              <a:gd name="connsiteY1-256" fmla="*/ 1744 h 9975"/>
              <a:gd name="connsiteX2-257" fmla="*/ 0 w 10000"/>
              <a:gd name="connsiteY2-258" fmla="*/ 9864 h 9975"/>
              <a:gd name="connsiteX3-259" fmla="*/ 8724 w 10000"/>
              <a:gd name="connsiteY3-260" fmla="*/ 1153 h 9975"/>
              <a:gd name="connsiteX4-261" fmla="*/ 8372 w 10000"/>
              <a:gd name="connsiteY4-262" fmla="*/ 626 h 9975"/>
              <a:gd name="connsiteX5-263" fmla="*/ 9998 w 10000"/>
              <a:gd name="connsiteY5-264" fmla="*/ 0 h 9975"/>
              <a:gd name="connsiteX6-265" fmla="*/ 9873 w 10000"/>
              <a:gd name="connsiteY6-266" fmla="*/ 2447 h 9975"/>
              <a:gd name="connsiteX0-267" fmla="*/ 9873 w 10000"/>
              <a:gd name="connsiteY0-268" fmla="*/ 2453 h 10000"/>
              <a:gd name="connsiteX1-269" fmla="*/ 9226 w 10000"/>
              <a:gd name="connsiteY1-270" fmla="*/ 1748 h 10000"/>
              <a:gd name="connsiteX2-271" fmla="*/ 0 w 10000"/>
              <a:gd name="connsiteY2-272" fmla="*/ 9889 h 10000"/>
              <a:gd name="connsiteX3-273" fmla="*/ 8848 w 10000"/>
              <a:gd name="connsiteY3-274" fmla="*/ 1262 h 10000"/>
              <a:gd name="connsiteX4-275" fmla="*/ 8372 w 10000"/>
              <a:gd name="connsiteY4-276" fmla="*/ 628 h 10000"/>
              <a:gd name="connsiteX5-277" fmla="*/ 9998 w 10000"/>
              <a:gd name="connsiteY5-278" fmla="*/ 0 h 10000"/>
              <a:gd name="connsiteX6-279" fmla="*/ 9873 w 10000"/>
              <a:gd name="connsiteY6-280" fmla="*/ 2453 h 10000"/>
              <a:gd name="connsiteX0-281" fmla="*/ 9873 w 10000"/>
              <a:gd name="connsiteY0-282" fmla="*/ 2453 h 10002"/>
              <a:gd name="connsiteX1-283" fmla="*/ 9350 w 10000"/>
              <a:gd name="connsiteY1-284" fmla="*/ 1854 h 10002"/>
              <a:gd name="connsiteX2-285" fmla="*/ 0 w 10000"/>
              <a:gd name="connsiteY2-286" fmla="*/ 9889 h 10002"/>
              <a:gd name="connsiteX3-287" fmla="*/ 8848 w 10000"/>
              <a:gd name="connsiteY3-288" fmla="*/ 1262 h 10002"/>
              <a:gd name="connsiteX4-289" fmla="*/ 8372 w 10000"/>
              <a:gd name="connsiteY4-290" fmla="*/ 628 h 10002"/>
              <a:gd name="connsiteX5-291" fmla="*/ 9998 w 10000"/>
              <a:gd name="connsiteY5-292" fmla="*/ 0 h 10002"/>
              <a:gd name="connsiteX6-293" fmla="*/ 9873 w 10000"/>
              <a:gd name="connsiteY6-294" fmla="*/ 2453 h 10002"/>
              <a:gd name="connsiteX0-295" fmla="*/ 9873 w 10002"/>
              <a:gd name="connsiteY0-296" fmla="*/ 2453 h 10002"/>
              <a:gd name="connsiteX1-297" fmla="*/ 9350 w 10002"/>
              <a:gd name="connsiteY1-298" fmla="*/ 1854 h 10002"/>
              <a:gd name="connsiteX2-299" fmla="*/ 0 w 10002"/>
              <a:gd name="connsiteY2-300" fmla="*/ 9889 h 10002"/>
              <a:gd name="connsiteX3-301" fmla="*/ 8848 w 10002"/>
              <a:gd name="connsiteY3-302" fmla="*/ 1262 h 10002"/>
              <a:gd name="connsiteX4-303" fmla="*/ 8372 w 10002"/>
              <a:gd name="connsiteY4-304" fmla="*/ 628 h 10002"/>
              <a:gd name="connsiteX5-305" fmla="*/ 9998 w 10002"/>
              <a:gd name="connsiteY5-306" fmla="*/ 0 h 10002"/>
              <a:gd name="connsiteX6-307" fmla="*/ 9873 w 10002"/>
              <a:gd name="connsiteY6-308" fmla="*/ 2453 h 10002"/>
              <a:gd name="connsiteX0-309" fmla="*/ 9873 w 9998"/>
              <a:gd name="connsiteY0-310" fmla="*/ 2453 h 10002"/>
              <a:gd name="connsiteX1-311" fmla="*/ 9350 w 9998"/>
              <a:gd name="connsiteY1-312" fmla="*/ 1854 h 10002"/>
              <a:gd name="connsiteX2-313" fmla="*/ 0 w 9998"/>
              <a:gd name="connsiteY2-314" fmla="*/ 9889 h 10002"/>
              <a:gd name="connsiteX3-315" fmla="*/ 8848 w 9998"/>
              <a:gd name="connsiteY3-316" fmla="*/ 1262 h 10002"/>
              <a:gd name="connsiteX4-317" fmla="*/ 8372 w 9998"/>
              <a:gd name="connsiteY4-318" fmla="*/ 628 h 10002"/>
              <a:gd name="connsiteX5-319" fmla="*/ 9998 w 9998"/>
              <a:gd name="connsiteY5-320" fmla="*/ 0 h 10002"/>
              <a:gd name="connsiteX6-321" fmla="*/ 9873 w 9998"/>
              <a:gd name="connsiteY6-322" fmla="*/ 2453 h 10002"/>
              <a:gd name="connsiteX0-323" fmla="*/ 9706 w 9831"/>
              <a:gd name="connsiteY0-324" fmla="*/ 2453 h 9583"/>
              <a:gd name="connsiteX1-325" fmla="*/ 9183 w 9831"/>
              <a:gd name="connsiteY1-326" fmla="*/ 1854 h 9583"/>
              <a:gd name="connsiteX2-327" fmla="*/ 0 w 9831"/>
              <a:gd name="connsiteY2-328" fmla="*/ 9464 h 9583"/>
              <a:gd name="connsiteX3-329" fmla="*/ 8681 w 9831"/>
              <a:gd name="connsiteY3-330" fmla="*/ 1262 h 9583"/>
              <a:gd name="connsiteX4-331" fmla="*/ 8205 w 9831"/>
              <a:gd name="connsiteY4-332" fmla="*/ 628 h 9583"/>
              <a:gd name="connsiteX5-333" fmla="*/ 9831 w 9831"/>
              <a:gd name="connsiteY5-334" fmla="*/ 0 h 9583"/>
              <a:gd name="connsiteX6-335" fmla="*/ 9706 w 9831"/>
              <a:gd name="connsiteY6-336" fmla="*/ 2453 h 9583"/>
              <a:gd name="connsiteX0-337" fmla="*/ 9836 w 10000"/>
              <a:gd name="connsiteY0-338" fmla="*/ 2655 h 10000"/>
              <a:gd name="connsiteX1-339" fmla="*/ 9341 w 10000"/>
              <a:gd name="connsiteY1-340" fmla="*/ 1935 h 10000"/>
              <a:gd name="connsiteX2-341" fmla="*/ 0 w 10000"/>
              <a:gd name="connsiteY2-342" fmla="*/ 9876 h 10000"/>
              <a:gd name="connsiteX3-343" fmla="*/ 8830 w 10000"/>
              <a:gd name="connsiteY3-344" fmla="*/ 1317 h 10000"/>
              <a:gd name="connsiteX4-345" fmla="*/ 8346 w 10000"/>
              <a:gd name="connsiteY4-346" fmla="*/ 655 h 10000"/>
              <a:gd name="connsiteX5-347" fmla="*/ 10000 w 10000"/>
              <a:gd name="connsiteY5-348" fmla="*/ 0 h 10000"/>
              <a:gd name="connsiteX6-349" fmla="*/ 9836 w 10000"/>
              <a:gd name="connsiteY6-350" fmla="*/ 2655 h 10000"/>
              <a:gd name="connsiteX0-351" fmla="*/ 9743 w 10000"/>
              <a:gd name="connsiteY0-352" fmla="*/ 2531 h 10000"/>
              <a:gd name="connsiteX1-353" fmla="*/ 9341 w 10000"/>
              <a:gd name="connsiteY1-354" fmla="*/ 1935 h 10000"/>
              <a:gd name="connsiteX2-355" fmla="*/ 0 w 10000"/>
              <a:gd name="connsiteY2-356" fmla="*/ 9876 h 10000"/>
              <a:gd name="connsiteX3-357" fmla="*/ 8830 w 10000"/>
              <a:gd name="connsiteY3-358" fmla="*/ 1317 h 10000"/>
              <a:gd name="connsiteX4-359" fmla="*/ 8346 w 10000"/>
              <a:gd name="connsiteY4-360" fmla="*/ 655 h 10000"/>
              <a:gd name="connsiteX5-361" fmla="*/ 10000 w 10000"/>
              <a:gd name="connsiteY5-362" fmla="*/ 0 h 10000"/>
              <a:gd name="connsiteX6-363" fmla="*/ 9743 w 10000"/>
              <a:gd name="connsiteY6-364" fmla="*/ 2531 h 10000"/>
              <a:gd name="connsiteX0-365" fmla="*/ 9743 w 10000"/>
              <a:gd name="connsiteY0-366" fmla="*/ 2531 h 10000"/>
              <a:gd name="connsiteX1-367" fmla="*/ 9341 w 10000"/>
              <a:gd name="connsiteY1-368" fmla="*/ 1935 h 10000"/>
              <a:gd name="connsiteX2-369" fmla="*/ 0 w 10000"/>
              <a:gd name="connsiteY2-370" fmla="*/ 9876 h 10000"/>
              <a:gd name="connsiteX3-371" fmla="*/ 8830 w 10000"/>
              <a:gd name="connsiteY3-372" fmla="*/ 1317 h 10000"/>
              <a:gd name="connsiteX4-373" fmla="*/ 8346 w 10000"/>
              <a:gd name="connsiteY4-374" fmla="*/ 655 h 10000"/>
              <a:gd name="connsiteX5-375" fmla="*/ 10000 w 10000"/>
              <a:gd name="connsiteY5-376" fmla="*/ 0 h 10000"/>
              <a:gd name="connsiteX6-377" fmla="*/ 9743 w 10000"/>
              <a:gd name="connsiteY6-378" fmla="*/ 2531 h 10000"/>
              <a:gd name="connsiteX0-379" fmla="*/ 9743 w 10000"/>
              <a:gd name="connsiteY0-380" fmla="*/ 2531 h 10001"/>
              <a:gd name="connsiteX1-381" fmla="*/ 9295 w 10000"/>
              <a:gd name="connsiteY1-382" fmla="*/ 1980 h 10001"/>
              <a:gd name="connsiteX2-383" fmla="*/ 0 w 10000"/>
              <a:gd name="connsiteY2-384" fmla="*/ 9876 h 10001"/>
              <a:gd name="connsiteX3-385" fmla="*/ 8830 w 10000"/>
              <a:gd name="connsiteY3-386" fmla="*/ 1317 h 10001"/>
              <a:gd name="connsiteX4-387" fmla="*/ 8346 w 10000"/>
              <a:gd name="connsiteY4-388" fmla="*/ 655 h 10001"/>
              <a:gd name="connsiteX5-389" fmla="*/ 10000 w 10000"/>
              <a:gd name="connsiteY5-390" fmla="*/ 0 h 10001"/>
              <a:gd name="connsiteX6-391" fmla="*/ 9743 w 10000"/>
              <a:gd name="connsiteY6-392" fmla="*/ 2531 h 10001"/>
              <a:gd name="connsiteX0-393" fmla="*/ 9743 w 10000"/>
              <a:gd name="connsiteY0-394" fmla="*/ 2531 h 10001"/>
              <a:gd name="connsiteX1-395" fmla="*/ 9295 w 10000"/>
              <a:gd name="connsiteY1-396" fmla="*/ 1980 h 10001"/>
              <a:gd name="connsiteX2-397" fmla="*/ 0 w 10000"/>
              <a:gd name="connsiteY2-398" fmla="*/ 9876 h 10001"/>
              <a:gd name="connsiteX3-399" fmla="*/ 8830 w 10000"/>
              <a:gd name="connsiteY3-400" fmla="*/ 1317 h 10001"/>
              <a:gd name="connsiteX4-401" fmla="*/ 8558 w 10000"/>
              <a:gd name="connsiteY4-402" fmla="*/ 545 h 10001"/>
              <a:gd name="connsiteX5-403" fmla="*/ 10000 w 10000"/>
              <a:gd name="connsiteY5-404" fmla="*/ 0 h 10001"/>
              <a:gd name="connsiteX6-405" fmla="*/ 9743 w 10000"/>
              <a:gd name="connsiteY6-406" fmla="*/ 2531 h 10001"/>
              <a:gd name="connsiteX0-407" fmla="*/ 9743 w 10000"/>
              <a:gd name="connsiteY0-408" fmla="*/ 2531 h 10001"/>
              <a:gd name="connsiteX1-409" fmla="*/ 9295 w 10000"/>
              <a:gd name="connsiteY1-410" fmla="*/ 1980 h 10001"/>
              <a:gd name="connsiteX2-411" fmla="*/ 0 w 10000"/>
              <a:gd name="connsiteY2-412" fmla="*/ 9876 h 10001"/>
              <a:gd name="connsiteX3-413" fmla="*/ 8879 w 10000"/>
              <a:gd name="connsiteY3-414" fmla="*/ 1191 h 10001"/>
              <a:gd name="connsiteX4-415" fmla="*/ 8558 w 10000"/>
              <a:gd name="connsiteY4-416" fmla="*/ 545 h 10001"/>
              <a:gd name="connsiteX5-417" fmla="*/ 10000 w 10000"/>
              <a:gd name="connsiteY5-418" fmla="*/ 0 h 10001"/>
              <a:gd name="connsiteX6-419" fmla="*/ 9743 w 10000"/>
              <a:gd name="connsiteY6-420" fmla="*/ 2531 h 10001"/>
              <a:gd name="connsiteX0-421" fmla="*/ 9743 w 10000"/>
              <a:gd name="connsiteY0-422" fmla="*/ 2531 h 9995"/>
              <a:gd name="connsiteX1-423" fmla="*/ 9295 w 10000"/>
              <a:gd name="connsiteY1-424" fmla="*/ 1980 h 9995"/>
              <a:gd name="connsiteX2-425" fmla="*/ 0 w 10000"/>
              <a:gd name="connsiteY2-426" fmla="*/ 9876 h 9995"/>
              <a:gd name="connsiteX3-427" fmla="*/ 8879 w 10000"/>
              <a:gd name="connsiteY3-428" fmla="*/ 1191 h 9995"/>
              <a:gd name="connsiteX4-429" fmla="*/ 8558 w 10000"/>
              <a:gd name="connsiteY4-430" fmla="*/ 545 h 9995"/>
              <a:gd name="connsiteX5-431" fmla="*/ 10000 w 10000"/>
              <a:gd name="connsiteY5-432" fmla="*/ 0 h 9995"/>
              <a:gd name="connsiteX6-433" fmla="*/ 9743 w 10000"/>
              <a:gd name="connsiteY6-434" fmla="*/ 2531 h 9995"/>
              <a:gd name="connsiteX0-435" fmla="*/ 9743 w 10002"/>
              <a:gd name="connsiteY0-436" fmla="*/ 2319 h 9787"/>
              <a:gd name="connsiteX1-437" fmla="*/ 9295 w 10002"/>
              <a:gd name="connsiteY1-438" fmla="*/ 1768 h 9787"/>
              <a:gd name="connsiteX2-439" fmla="*/ 0 w 10002"/>
              <a:gd name="connsiteY2-440" fmla="*/ 9668 h 9787"/>
              <a:gd name="connsiteX3-441" fmla="*/ 8879 w 10002"/>
              <a:gd name="connsiteY3-442" fmla="*/ 979 h 9787"/>
              <a:gd name="connsiteX4-443" fmla="*/ 8558 w 10002"/>
              <a:gd name="connsiteY4-444" fmla="*/ 332 h 9787"/>
              <a:gd name="connsiteX5-445" fmla="*/ 10002 w 10002"/>
              <a:gd name="connsiteY5-446" fmla="*/ 0 h 9787"/>
              <a:gd name="connsiteX6-447" fmla="*/ 9743 w 10002"/>
              <a:gd name="connsiteY6-448" fmla="*/ 2319 h 9787"/>
              <a:gd name="connsiteX0-449" fmla="*/ 9741 w 10000"/>
              <a:gd name="connsiteY0-450" fmla="*/ 2369 h 9998"/>
              <a:gd name="connsiteX1-451" fmla="*/ 9405 w 10000"/>
              <a:gd name="connsiteY1-452" fmla="*/ 1734 h 9998"/>
              <a:gd name="connsiteX2-453" fmla="*/ 0 w 10000"/>
              <a:gd name="connsiteY2-454" fmla="*/ 9878 h 9998"/>
              <a:gd name="connsiteX3-455" fmla="*/ 8877 w 10000"/>
              <a:gd name="connsiteY3-456" fmla="*/ 1000 h 9998"/>
              <a:gd name="connsiteX4-457" fmla="*/ 8556 w 10000"/>
              <a:gd name="connsiteY4-458" fmla="*/ 339 h 9998"/>
              <a:gd name="connsiteX5-459" fmla="*/ 10000 w 10000"/>
              <a:gd name="connsiteY5-460" fmla="*/ 0 h 9998"/>
              <a:gd name="connsiteX6-461" fmla="*/ 9741 w 10000"/>
              <a:gd name="connsiteY6-462" fmla="*/ 2369 h 9998"/>
              <a:gd name="connsiteX0-463" fmla="*/ 9741 w 10000"/>
              <a:gd name="connsiteY0-464" fmla="*/ 2369 h 10000"/>
              <a:gd name="connsiteX1-465" fmla="*/ 9405 w 10000"/>
              <a:gd name="connsiteY1-466" fmla="*/ 1734 h 10000"/>
              <a:gd name="connsiteX2-467" fmla="*/ 0 w 10000"/>
              <a:gd name="connsiteY2-468" fmla="*/ 9880 h 10000"/>
              <a:gd name="connsiteX3-469" fmla="*/ 8877 w 10000"/>
              <a:gd name="connsiteY3-470" fmla="*/ 1000 h 10000"/>
              <a:gd name="connsiteX4-471" fmla="*/ 8556 w 10000"/>
              <a:gd name="connsiteY4-472" fmla="*/ 339 h 10000"/>
              <a:gd name="connsiteX5-473" fmla="*/ 10000 w 10000"/>
              <a:gd name="connsiteY5-474" fmla="*/ 0 h 10000"/>
              <a:gd name="connsiteX6-475" fmla="*/ 9741 w 10000"/>
              <a:gd name="connsiteY6-476" fmla="*/ 2369 h 10000"/>
              <a:gd name="connsiteX0-477" fmla="*/ 9741 w 10000"/>
              <a:gd name="connsiteY0-478" fmla="*/ 2369 h 10002"/>
              <a:gd name="connsiteX1-479" fmla="*/ 9368 w 10000"/>
              <a:gd name="connsiteY1-480" fmla="*/ 1831 h 10002"/>
              <a:gd name="connsiteX2-481" fmla="*/ 0 w 10000"/>
              <a:gd name="connsiteY2-482" fmla="*/ 9880 h 10002"/>
              <a:gd name="connsiteX3-483" fmla="*/ 8877 w 10000"/>
              <a:gd name="connsiteY3-484" fmla="*/ 1000 h 10002"/>
              <a:gd name="connsiteX4-485" fmla="*/ 8556 w 10000"/>
              <a:gd name="connsiteY4-486" fmla="*/ 339 h 10002"/>
              <a:gd name="connsiteX5-487" fmla="*/ 10000 w 10000"/>
              <a:gd name="connsiteY5-488" fmla="*/ 0 h 10002"/>
              <a:gd name="connsiteX6-489" fmla="*/ 9741 w 10000"/>
              <a:gd name="connsiteY6-490" fmla="*/ 2369 h 10002"/>
              <a:gd name="connsiteX0-491" fmla="*/ 6477 w 6736"/>
              <a:gd name="connsiteY0-492" fmla="*/ 2369 h 3413"/>
              <a:gd name="connsiteX1-493" fmla="*/ 6104 w 6736"/>
              <a:gd name="connsiteY1-494" fmla="*/ 1831 h 3413"/>
              <a:gd name="connsiteX2-495" fmla="*/ 0 w 6736"/>
              <a:gd name="connsiteY2-496" fmla="*/ 2546 h 3413"/>
              <a:gd name="connsiteX3-497" fmla="*/ 5613 w 6736"/>
              <a:gd name="connsiteY3-498" fmla="*/ 1000 h 3413"/>
              <a:gd name="connsiteX4-499" fmla="*/ 5292 w 6736"/>
              <a:gd name="connsiteY4-500" fmla="*/ 339 h 3413"/>
              <a:gd name="connsiteX5-501" fmla="*/ 6736 w 6736"/>
              <a:gd name="connsiteY5-502" fmla="*/ 0 h 3413"/>
              <a:gd name="connsiteX6-503" fmla="*/ 6477 w 6736"/>
              <a:gd name="connsiteY6-504" fmla="*/ 2369 h 3413"/>
              <a:gd name="connsiteX0-505" fmla="*/ 9615 w 10000"/>
              <a:gd name="connsiteY0-506" fmla="*/ 6941 h 11930"/>
              <a:gd name="connsiteX1-507" fmla="*/ 9062 w 10000"/>
              <a:gd name="connsiteY1-508" fmla="*/ 5365 h 11930"/>
              <a:gd name="connsiteX2-509" fmla="*/ 0 w 10000"/>
              <a:gd name="connsiteY2-510" fmla="*/ 7460 h 11930"/>
              <a:gd name="connsiteX3-511" fmla="*/ 8333 w 10000"/>
              <a:gd name="connsiteY3-512" fmla="*/ 2930 h 11930"/>
              <a:gd name="connsiteX4-513" fmla="*/ 7856 w 10000"/>
              <a:gd name="connsiteY4-514" fmla="*/ 993 h 11930"/>
              <a:gd name="connsiteX5-515" fmla="*/ 10000 w 10000"/>
              <a:gd name="connsiteY5-516" fmla="*/ 0 h 11930"/>
              <a:gd name="connsiteX6-517" fmla="*/ 9615 w 10000"/>
              <a:gd name="connsiteY6-518" fmla="*/ 6941 h 11930"/>
              <a:gd name="connsiteX0-519" fmla="*/ 9615 w 10000"/>
              <a:gd name="connsiteY0-520" fmla="*/ 6941 h 11930"/>
              <a:gd name="connsiteX1-521" fmla="*/ 9062 w 10000"/>
              <a:gd name="connsiteY1-522" fmla="*/ 5365 h 11930"/>
              <a:gd name="connsiteX2-523" fmla="*/ 0 w 10000"/>
              <a:gd name="connsiteY2-524" fmla="*/ 7460 h 11930"/>
              <a:gd name="connsiteX3-525" fmla="*/ 8333 w 10000"/>
              <a:gd name="connsiteY3-526" fmla="*/ 2930 h 11930"/>
              <a:gd name="connsiteX4-527" fmla="*/ 7856 w 10000"/>
              <a:gd name="connsiteY4-528" fmla="*/ 993 h 11930"/>
              <a:gd name="connsiteX5-529" fmla="*/ 10000 w 10000"/>
              <a:gd name="connsiteY5-530" fmla="*/ 0 h 11930"/>
              <a:gd name="connsiteX6-531" fmla="*/ 9615 w 10000"/>
              <a:gd name="connsiteY6-532" fmla="*/ 6941 h 11930"/>
              <a:gd name="connsiteX0-533" fmla="*/ 9615 w 10000"/>
              <a:gd name="connsiteY0-534" fmla="*/ 6941 h 11930"/>
              <a:gd name="connsiteX1-535" fmla="*/ 9062 w 10000"/>
              <a:gd name="connsiteY1-536" fmla="*/ 5365 h 11930"/>
              <a:gd name="connsiteX2-537" fmla="*/ 0 w 10000"/>
              <a:gd name="connsiteY2-538" fmla="*/ 7460 h 11930"/>
              <a:gd name="connsiteX3-539" fmla="*/ 8333 w 10000"/>
              <a:gd name="connsiteY3-540" fmla="*/ 2930 h 11930"/>
              <a:gd name="connsiteX4-541" fmla="*/ 7856 w 10000"/>
              <a:gd name="connsiteY4-542" fmla="*/ 993 h 11930"/>
              <a:gd name="connsiteX5-543" fmla="*/ 10000 w 10000"/>
              <a:gd name="connsiteY5-544" fmla="*/ 0 h 11930"/>
              <a:gd name="connsiteX6-545" fmla="*/ 9615 w 10000"/>
              <a:gd name="connsiteY6-546" fmla="*/ 6941 h 11930"/>
              <a:gd name="connsiteX0-547" fmla="*/ 9615 w 10000"/>
              <a:gd name="connsiteY0-548" fmla="*/ 6941 h 12783"/>
              <a:gd name="connsiteX1-549" fmla="*/ 9062 w 10000"/>
              <a:gd name="connsiteY1-550" fmla="*/ 5365 h 12783"/>
              <a:gd name="connsiteX2-551" fmla="*/ 0 w 10000"/>
              <a:gd name="connsiteY2-552" fmla="*/ 7460 h 12783"/>
              <a:gd name="connsiteX3-553" fmla="*/ 8333 w 10000"/>
              <a:gd name="connsiteY3-554" fmla="*/ 2930 h 12783"/>
              <a:gd name="connsiteX4-555" fmla="*/ 7856 w 10000"/>
              <a:gd name="connsiteY4-556" fmla="*/ 993 h 12783"/>
              <a:gd name="connsiteX5-557" fmla="*/ 10000 w 10000"/>
              <a:gd name="connsiteY5-558" fmla="*/ 0 h 12783"/>
              <a:gd name="connsiteX6-559" fmla="*/ 9615 w 10000"/>
              <a:gd name="connsiteY6-560" fmla="*/ 6941 h 12783"/>
              <a:gd name="connsiteX0-561" fmla="*/ 9615 w 10000"/>
              <a:gd name="connsiteY0-562" fmla="*/ 6941 h 12783"/>
              <a:gd name="connsiteX1-563" fmla="*/ 9062 w 10000"/>
              <a:gd name="connsiteY1-564" fmla="*/ 5365 h 12783"/>
              <a:gd name="connsiteX2-565" fmla="*/ 0 w 10000"/>
              <a:gd name="connsiteY2-566" fmla="*/ 7460 h 12783"/>
              <a:gd name="connsiteX3-567" fmla="*/ 8333 w 10000"/>
              <a:gd name="connsiteY3-568" fmla="*/ 2930 h 12783"/>
              <a:gd name="connsiteX4-569" fmla="*/ 7856 w 10000"/>
              <a:gd name="connsiteY4-570" fmla="*/ 993 h 12783"/>
              <a:gd name="connsiteX5-571" fmla="*/ 10000 w 10000"/>
              <a:gd name="connsiteY5-572" fmla="*/ 0 h 12783"/>
              <a:gd name="connsiteX6-573" fmla="*/ 9615 w 10000"/>
              <a:gd name="connsiteY6-574" fmla="*/ 6941 h 12783"/>
              <a:gd name="connsiteX0-575" fmla="*/ 9615 w 10000"/>
              <a:gd name="connsiteY0-576" fmla="*/ 6941 h 12850"/>
              <a:gd name="connsiteX1-577" fmla="*/ 9062 w 10000"/>
              <a:gd name="connsiteY1-578" fmla="*/ 5365 h 12850"/>
              <a:gd name="connsiteX2-579" fmla="*/ 0 w 10000"/>
              <a:gd name="connsiteY2-580" fmla="*/ 7460 h 12850"/>
              <a:gd name="connsiteX3-581" fmla="*/ 8333 w 10000"/>
              <a:gd name="connsiteY3-582" fmla="*/ 2930 h 12850"/>
              <a:gd name="connsiteX4-583" fmla="*/ 7856 w 10000"/>
              <a:gd name="connsiteY4-584" fmla="*/ 993 h 12850"/>
              <a:gd name="connsiteX5-585" fmla="*/ 10000 w 10000"/>
              <a:gd name="connsiteY5-586" fmla="*/ 0 h 12850"/>
              <a:gd name="connsiteX6-587" fmla="*/ 9615 w 10000"/>
              <a:gd name="connsiteY6-588" fmla="*/ 6941 h 12850"/>
              <a:gd name="connsiteX0-589" fmla="*/ 9615 w 10000"/>
              <a:gd name="connsiteY0-590" fmla="*/ 6941 h 12815"/>
              <a:gd name="connsiteX1-591" fmla="*/ 9062 w 10000"/>
              <a:gd name="connsiteY1-592" fmla="*/ 5365 h 12815"/>
              <a:gd name="connsiteX2-593" fmla="*/ 0 w 10000"/>
              <a:gd name="connsiteY2-594" fmla="*/ 7460 h 12815"/>
              <a:gd name="connsiteX3-595" fmla="*/ 8333 w 10000"/>
              <a:gd name="connsiteY3-596" fmla="*/ 2930 h 12815"/>
              <a:gd name="connsiteX4-597" fmla="*/ 7856 w 10000"/>
              <a:gd name="connsiteY4-598" fmla="*/ 993 h 12815"/>
              <a:gd name="connsiteX5-599" fmla="*/ 10000 w 10000"/>
              <a:gd name="connsiteY5-600" fmla="*/ 0 h 12815"/>
              <a:gd name="connsiteX6-601" fmla="*/ 9615 w 10000"/>
              <a:gd name="connsiteY6-602" fmla="*/ 6941 h 12815"/>
              <a:gd name="connsiteX0-603" fmla="*/ 8233 w 8618"/>
              <a:gd name="connsiteY0-604" fmla="*/ 6941 h 12232"/>
              <a:gd name="connsiteX1-605" fmla="*/ 7680 w 8618"/>
              <a:gd name="connsiteY1-606" fmla="*/ 5365 h 12232"/>
              <a:gd name="connsiteX2-607" fmla="*/ 0 w 8618"/>
              <a:gd name="connsiteY2-608" fmla="*/ 6559 h 12232"/>
              <a:gd name="connsiteX3-609" fmla="*/ 6951 w 8618"/>
              <a:gd name="connsiteY3-610" fmla="*/ 2930 h 12232"/>
              <a:gd name="connsiteX4-611" fmla="*/ 6474 w 8618"/>
              <a:gd name="connsiteY4-612" fmla="*/ 993 h 12232"/>
              <a:gd name="connsiteX5-613" fmla="*/ 8618 w 8618"/>
              <a:gd name="connsiteY5-614" fmla="*/ 0 h 12232"/>
              <a:gd name="connsiteX6-615" fmla="*/ 8233 w 8618"/>
              <a:gd name="connsiteY6-616" fmla="*/ 6941 h 12232"/>
              <a:gd name="connsiteX0-617" fmla="*/ 9553 w 10000"/>
              <a:gd name="connsiteY0-618" fmla="*/ 5674 h 8837"/>
              <a:gd name="connsiteX1-619" fmla="*/ 8912 w 10000"/>
              <a:gd name="connsiteY1-620" fmla="*/ 4386 h 8837"/>
              <a:gd name="connsiteX2-621" fmla="*/ 0 w 10000"/>
              <a:gd name="connsiteY2-622" fmla="*/ 5362 h 8837"/>
              <a:gd name="connsiteX3-623" fmla="*/ 8066 w 10000"/>
              <a:gd name="connsiteY3-624" fmla="*/ 2395 h 8837"/>
              <a:gd name="connsiteX4-625" fmla="*/ 7512 w 10000"/>
              <a:gd name="connsiteY4-626" fmla="*/ 812 h 8837"/>
              <a:gd name="connsiteX5-627" fmla="*/ 10000 w 10000"/>
              <a:gd name="connsiteY5-628" fmla="*/ 0 h 8837"/>
              <a:gd name="connsiteX6-629" fmla="*/ 9553 w 10000"/>
              <a:gd name="connsiteY6-630" fmla="*/ 5674 h 8837"/>
              <a:gd name="connsiteX0-631" fmla="*/ 9553 w 10000"/>
              <a:gd name="connsiteY0-632" fmla="*/ 6421 h 10000"/>
              <a:gd name="connsiteX1-633" fmla="*/ 8912 w 10000"/>
              <a:gd name="connsiteY1-634" fmla="*/ 4963 h 10000"/>
              <a:gd name="connsiteX2-635" fmla="*/ 0 w 10000"/>
              <a:gd name="connsiteY2-636" fmla="*/ 6068 h 10000"/>
              <a:gd name="connsiteX3-637" fmla="*/ 8066 w 10000"/>
              <a:gd name="connsiteY3-638" fmla="*/ 2710 h 10000"/>
              <a:gd name="connsiteX4-639" fmla="*/ 7512 w 10000"/>
              <a:gd name="connsiteY4-640" fmla="*/ 919 h 10000"/>
              <a:gd name="connsiteX5-641" fmla="*/ 10000 w 10000"/>
              <a:gd name="connsiteY5-642" fmla="*/ 0 h 10000"/>
              <a:gd name="connsiteX6-643" fmla="*/ 9553 w 10000"/>
              <a:gd name="connsiteY6-644" fmla="*/ 6421 h 10000"/>
              <a:gd name="connsiteX0-645" fmla="*/ 9553 w 10000"/>
              <a:gd name="connsiteY0-646" fmla="*/ 6421 h 10000"/>
              <a:gd name="connsiteX1-647" fmla="*/ 8912 w 10000"/>
              <a:gd name="connsiteY1-648" fmla="*/ 4963 h 10000"/>
              <a:gd name="connsiteX2-649" fmla="*/ 0 w 10000"/>
              <a:gd name="connsiteY2-650" fmla="*/ 6068 h 10000"/>
              <a:gd name="connsiteX3-651" fmla="*/ 8066 w 10000"/>
              <a:gd name="connsiteY3-652" fmla="*/ 2710 h 10000"/>
              <a:gd name="connsiteX4-653" fmla="*/ 7512 w 10000"/>
              <a:gd name="connsiteY4-654" fmla="*/ 919 h 10000"/>
              <a:gd name="connsiteX5-655" fmla="*/ 10000 w 10000"/>
              <a:gd name="connsiteY5-656" fmla="*/ 0 h 10000"/>
              <a:gd name="connsiteX6-657" fmla="*/ 9553 w 10000"/>
              <a:gd name="connsiteY6-658" fmla="*/ 6421 h 10000"/>
              <a:gd name="connsiteX0-659" fmla="*/ 9149 w 9596"/>
              <a:gd name="connsiteY0-660" fmla="*/ 6421 h 9541"/>
              <a:gd name="connsiteX1-661" fmla="*/ 8508 w 9596"/>
              <a:gd name="connsiteY1-662" fmla="*/ 4963 h 9541"/>
              <a:gd name="connsiteX2-663" fmla="*/ 0 w 9596"/>
              <a:gd name="connsiteY2-664" fmla="*/ 5240 h 9541"/>
              <a:gd name="connsiteX3-665" fmla="*/ 7662 w 9596"/>
              <a:gd name="connsiteY3-666" fmla="*/ 2710 h 9541"/>
              <a:gd name="connsiteX4-667" fmla="*/ 7108 w 9596"/>
              <a:gd name="connsiteY4-668" fmla="*/ 919 h 9541"/>
              <a:gd name="connsiteX5-669" fmla="*/ 9596 w 9596"/>
              <a:gd name="connsiteY5-670" fmla="*/ 0 h 9541"/>
              <a:gd name="connsiteX6-671" fmla="*/ 9149 w 9596"/>
              <a:gd name="connsiteY6-672" fmla="*/ 6421 h 9541"/>
              <a:gd name="connsiteX0-673" fmla="*/ 9534 w 10000"/>
              <a:gd name="connsiteY0-674" fmla="*/ 6730 h 10542"/>
              <a:gd name="connsiteX1-675" fmla="*/ 8866 w 10000"/>
              <a:gd name="connsiteY1-676" fmla="*/ 5202 h 10542"/>
              <a:gd name="connsiteX2-677" fmla="*/ 0 w 10000"/>
              <a:gd name="connsiteY2-678" fmla="*/ 5492 h 10542"/>
              <a:gd name="connsiteX3-679" fmla="*/ 7985 w 10000"/>
              <a:gd name="connsiteY3-680" fmla="*/ 2840 h 10542"/>
              <a:gd name="connsiteX4-681" fmla="*/ 7407 w 10000"/>
              <a:gd name="connsiteY4-682" fmla="*/ 963 h 10542"/>
              <a:gd name="connsiteX5-683" fmla="*/ 10000 w 10000"/>
              <a:gd name="connsiteY5-684" fmla="*/ 0 h 10542"/>
              <a:gd name="connsiteX6-685" fmla="*/ 9534 w 10000"/>
              <a:gd name="connsiteY6-686" fmla="*/ 6730 h 10542"/>
              <a:gd name="connsiteX0-687" fmla="*/ 9534 w 10000"/>
              <a:gd name="connsiteY0-688" fmla="*/ 6730 h 10542"/>
              <a:gd name="connsiteX1-689" fmla="*/ 8866 w 10000"/>
              <a:gd name="connsiteY1-690" fmla="*/ 5202 h 10542"/>
              <a:gd name="connsiteX2-691" fmla="*/ 0 w 10000"/>
              <a:gd name="connsiteY2-692" fmla="*/ 5492 h 10542"/>
              <a:gd name="connsiteX3-693" fmla="*/ 7985 w 10000"/>
              <a:gd name="connsiteY3-694" fmla="*/ 2840 h 10542"/>
              <a:gd name="connsiteX4-695" fmla="*/ 7407 w 10000"/>
              <a:gd name="connsiteY4-696" fmla="*/ 963 h 10542"/>
              <a:gd name="connsiteX5-697" fmla="*/ 10000 w 10000"/>
              <a:gd name="connsiteY5-698" fmla="*/ 0 h 10542"/>
              <a:gd name="connsiteX6-699" fmla="*/ 9534 w 10000"/>
              <a:gd name="connsiteY6-700" fmla="*/ 6730 h 10542"/>
              <a:gd name="connsiteX0-701" fmla="*/ 9534 w 10000"/>
              <a:gd name="connsiteY0-702" fmla="*/ 6730 h 11421"/>
              <a:gd name="connsiteX1-703" fmla="*/ 8866 w 10000"/>
              <a:gd name="connsiteY1-704" fmla="*/ 5202 h 11421"/>
              <a:gd name="connsiteX2-705" fmla="*/ 0 w 10000"/>
              <a:gd name="connsiteY2-706" fmla="*/ 5492 h 11421"/>
              <a:gd name="connsiteX3-707" fmla="*/ 7985 w 10000"/>
              <a:gd name="connsiteY3-708" fmla="*/ 2840 h 11421"/>
              <a:gd name="connsiteX4-709" fmla="*/ 7407 w 10000"/>
              <a:gd name="connsiteY4-710" fmla="*/ 963 h 11421"/>
              <a:gd name="connsiteX5-711" fmla="*/ 10000 w 10000"/>
              <a:gd name="connsiteY5-712" fmla="*/ 0 h 11421"/>
              <a:gd name="connsiteX6-713" fmla="*/ 9534 w 10000"/>
              <a:gd name="connsiteY6-714" fmla="*/ 6730 h 11421"/>
              <a:gd name="connsiteX0-715" fmla="*/ 9534 w 10000"/>
              <a:gd name="connsiteY0-716" fmla="*/ 6730 h 11421"/>
              <a:gd name="connsiteX1-717" fmla="*/ 8866 w 10000"/>
              <a:gd name="connsiteY1-718" fmla="*/ 5202 h 11421"/>
              <a:gd name="connsiteX2-719" fmla="*/ 0 w 10000"/>
              <a:gd name="connsiteY2-720" fmla="*/ 5492 h 11421"/>
              <a:gd name="connsiteX3-721" fmla="*/ 7985 w 10000"/>
              <a:gd name="connsiteY3-722" fmla="*/ 2840 h 11421"/>
              <a:gd name="connsiteX4-723" fmla="*/ 7407 w 10000"/>
              <a:gd name="connsiteY4-724" fmla="*/ 963 h 11421"/>
              <a:gd name="connsiteX5-725" fmla="*/ 10000 w 10000"/>
              <a:gd name="connsiteY5-726" fmla="*/ 0 h 11421"/>
              <a:gd name="connsiteX6-727" fmla="*/ 9534 w 10000"/>
              <a:gd name="connsiteY6-728" fmla="*/ 6730 h 11421"/>
              <a:gd name="connsiteX0-729" fmla="*/ 9534 w 10000"/>
              <a:gd name="connsiteY0-730" fmla="*/ 6730 h 11584"/>
              <a:gd name="connsiteX1-731" fmla="*/ 8866 w 10000"/>
              <a:gd name="connsiteY1-732" fmla="*/ 5202 h 11584"/>
              <a:gd name="connsiteX2-733" fmla="*/ 0 w 10000"/>
              <a:gd name="connsiteY2-734" fmla="*/ 5492 h 11584"/>
              <a:gd name="connsiteX3-735" fmla="*/ 7985 w 10000"/>
              <a:gd name="connsiteY3-736" fmla="*/ 2840 h 11584"/>
              <a:gd name="connsiteX4-737" fmla="*/ 7407 w 10000"/>
              <a:gd name="connsiteY4-738" fmla="*/ 963 h 11584"/>
              <a:gd name="connsiteX5-739" fmla="*/ 10000 w 10000"/>
              <a:gd name="connsiteY5-740" fmla="*/ 0 h 11584"/>
              <a:gd name="connsiteX6-741" fmla="*/ 9534 w 10000"/>
              <a:gd name="connsiteY6-742" fmla="*/ 6730 h 11584"/>
              <a:gd name="connsiteX0-743" fmla="*/ 9534 w 10000"/>
              <a:gd name="connsiteY0-744" fmla="*/ 6730 h 11584"/>
              <a:gd name="connsiteX1-745" fmla="*/ 8866 w 10000"/>
              <a:gd name="connsiteY1-746" fmla="*/ 5202 h 11584"/>
              <a:gd name="connsiteX2-747" fmla="*/ 0 w 10000"/>
              <a:gd name="connsiteY2-748" fmla="*/ 5492 h 11584"/>
              <a:gd name="connsiteX3-749" fmla="*/ 7985 w 10000"/>
              <a:gd name="connsiteY3-750" fmla="*/ 2840 h 11584"/>
              <a:gd name="connsiteX4-751" fmla="*/ 7407 w 10000"/>
              <a:gd name="connsiteY4-752" fmla="*/ 963 h 11584"/>
              <a:gd name="connsiteX5-753" fmla="*/ 10000 w 10000"/>
              <a:gd name="connsiteY5-754" fmla="*/ 0 h 11584"/>
              <a:gd name="connsiteX6-755" fmla="*/ 9534 w 10000"/>
              <a:gd name="connsiteY6-756" fmla="*/ 6730 h 11584"/>
              <a:gd name="connsiteX0-757" fmla="*/ 9534 w 10000"/>
              <a:gd name="connsiteY0-758" fmla="*/ 6730 h 11647"/>
              <a:gd name="connsiteX1-759" fmla="*/ 8866 w 10000"/>
              <a:gd name="connsiteY1-760" fmla="*/ 5202 h 11647"/>
              <a:gd name="connsiteX2-761" fmla="*/ 0 w 10000"/>
              <a:gd name="connsiteY2-762" fmla="*/ 5492 h 11647"/>
              <a:gd name="connsiteX3-763" fmla="*/ 7985 w 10000"/>
              <a:gd name="connsiteY3-764" fmla="*/ 2840 h 11647"/>
              <a:gd name="connsiteX4-765" fmla="*/ 7407 w 10000"/>
              <a:gd name="connsiteY4-766" fmla="*/ 963 h 11647"/>
              <a:gd name="connsiteX5-767" fmla="*/ 10000 w 10000"/>
              <a:gd name="connsiteY5-768" fmla="*/ 0 h 11647"/>
              <a:gd name="connsiteX6-769" fmla="*/ 9534 w 10000"/>
              <a:gd name="connsiteY6-770" fmla="*/ 6730 h 11647"/>
              <a:gd name="connsiteX0-771" fmla="*/ 9534 w 10000"/>
              <a:gd name="connsiteY0-772" fmla="*/ 6730 h 11647"/>
              <a:gd name="connsiteX1-773" fmla="*/ 8866 w 10000"/>
              <a:gd name="connsiteY1-774" fmla="*/ 5202 h 11647"/>
              <a:gd name="connsiteX2-775" fmla="*/ 0 w 10000"/>
              <a:gd name="connsiteY2-776" fmla="*/ 5492 h 11647"/>
              <a:gd name="connsiteX3-777" fmla="*/ 7985 w 10000"/>
              <a:gd name="connsiteY3-778" fmla="*/ 2840 h 11647"/>
              <a:gd name="connsiteX4-779" fmla="*/ 7407 w 10000"/>
              <a:gd name="connsiteY4-780" fmla="*/ 963 h 11647"/>
              <a:gd name="connsiteX5-781" fmla="*/ 10000 w 10000"/>
              <a:gd name="connsiteY5-782" fmla="*/ 0 h 11647"/>
              <a:gd name="connsiteX6-783" fmla="*/ 9534 w 10000"/>
              <a:gd name="connsiteY6-784" fmla="*/ 6730 h 11647"/>
              <a:gd name="connsiteX0-785" fmla="*/ 9534 w 10000"/>
              <a:gd name="connsiteY0-786" fmla="*/ 6730 h 11048"/>
              <a:gd name="connsiteX1-787" fmla="*/ 8866 w 10000"/>
              <a:gd name="connsiteY1-788" fmla="*/ 5202 h 11048"/>
              <a:gd name="connsiteX2-789" fmla="*/ 0 w 10000"/>
              <a:gd name="connsiteY2-790" fmla="*/ 5492 h 11048"/>
              <a:gd name="connsiteX3-791" fmla="*/ 7985 w 10000"/>
              <a:gd name="connsiteY3-792" fmla="*/ 2840 h 11048"/>
              <a:gd name="connsiteX4-793" fmla="*/ 7407 w 10000"/>
              <a:gd name="connsiteY4-794" fmla="*/ 963 h 11048"/>
              <a:gd name="connsiteX5-795" fmla="*/ 10000 w 10000"/>
              <a:gd name="connsiteY5-796" fmla="*/ 0 h 11048"/>
              <a:gd name="connsiteX6-797" fmla="*/ 9534 w 10000"/>
              <a:gd name="connsiteY6-798" fmla="*/ 6730 h 11048"/>
              <a:gd name="connsiteX0-799" fmla="*/ 9534 w 10000"/>
              <a:gd name="connsiteY0-800" fmla="*/ 6730 h 11048"/>
              <a:gd name="connsiteX1-801" fmla="*/ 8866 w 10000"/>
              <a:gd name="connsiteY1-802" fmla="*/ 5202 h 11048"/>
              <a:gd name="connsiteX2-803" fmla="*/ 0 w 10000"/>
              <a:gd name="connsiteY2-804" fmla="*/ 5492 h 11048"/>
              <a:gd name="connsiteX3-805" fmla="*/ 7985 w 10000"/>
              <a:gd name="connsiteY3-806" fmla="*/ 2840 h 11048"/>
              <a:gd name="connsiteX4-807" fmla="*/ 7407 w 10000"/>
              <a:gd name="connsiteY4-808" fmla="*/ 963 h 11048"/>
              <a:gd name="connsiteX5-809" fmla="*/ 10000 w 10000"/>
              <a:gd name="connsiteY5-810" fmla="*/ 0 h 11048"/>
              <a:gd name="connsiteX6-811" fmla="*/ 9534 w 10000"/>
              <a:gd name="connsiteY6-812" fmla="*/ 6730 h 11048"/>
              <a:gd name="connsiteX0-813" fmla="*/ 9534 w 10000"/>
              <a:gd name="connsiteY0-814" fmla="*/ 6730 h 11254"/>
              <a:gd name="connsiteX1-815" fmla="*/ 8866 w 10000"/>
              <a:gd name="connsiteY1-816" fmla="*/ 5202 h 11254"/>
              <a:gd name="connsiteX2-817" fmla="*/ 0 w 10000"/>
              <a:gd name="connsiteY2-818" fmla="*/ 5492 h 11254"/>
              <a:gd name="connsiteX3-819" fmla="*/ 7985 w 10000"/>
              <a:gd name="connsiteY3-820" fmla="*/ 2840 h 11254"/>
              <a:gd name="connsiteX4-821" fmla="*/ 7407 w 10000"/>
              <a:gd name="connsiteY4-822" fmla="*/ 963 h 11254"/>
              <a:gd name="connsiteX5-823" fmla="*/ 10000 w 10000"/>
              <a:gd name="connsiteY5-824" fmla="*/ 0 h 11254"/>
              <a:gd name="connsiteX6-825" fmla="*/ 9534 w 10000"/>
              <a:gd name="connsiteY6-826" fmla="*/ 6730 h 11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1254">
                <a:moveTo>
                  <a:pt x="9534" y="6730"/>
                </a:moveTo>
                <a:lnTo>
                  <a:pt x="8866" y="5202"/>
                </a:lnTo>
                <a:cubicBezTo>
                  <a:pt x="7128" y="11217"/>
                  <a:pt x="4332" y="14974"/>
                  <a:pt x="0" y="5492"/>
                </a:cubicBezTo>
                <a:cubicBezTo>
                  <a:pt x="2869" y="8275"/>
                  <a:pt x="4884" y="13174"/>
                  <a:pt x="7985" y="2840"/>
                </a:cubicBezTo>
                <a:cubicBezTo>
                  <a:pt x="7821" y="2093"/>
                  <a:pt x="7571" y="1711"/>
                  <a:pt x="7407" y="963"/>
                </a:cubicBezTo>
                <a:lnTo>
                  <a:pt x="10000" y="0"/>
                </a:lnTo>
                <a:cubicBezTo>
                  <a:pt x="9923" y="2480"/>
                  <a:pt x="9826" y="3574"/>
                  <a:pt x="9534" y="67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</a:p>
        </p:txBody>
      </p:sp>
      <p:sp>
        <p:nvSpPr>
          <p:cNvPr id="2418" name="ísľïdè"/>
          <p:cNvSpPr/>
          <p:nvPr/>
        </p:nvSpPr>
        <p:spPr bwMode="auto">
          <a:xfrm rot="6881806" flipH="1">
            <a:off x="1522230" y="3442239"/>
            <a:ext cx="1957411" cy="648195"/>
          </a:xfrm>
          <a:custGeom>
            <a:avLst/>
            <a:gdLst>
              <a:gd name="T0" fmla="*/ 561 w 596"/>
              <a:gd name="T1" fmla="*/ 321 h 480"/>
              <a:gd name="T2" fmla="*/ 517 w 596"/>
              <a:gd name="T3" fmla="*/ 275 h 480"/>
              <a:gd name="T4" fmla="*/ 0 w 596"/>
              <a:gd name="T5" fmla="*/ 441 h 480"/>
              <a:gd name="T6" fmla="*/ 404 w 596"/>
              <a:gd name="T7" fmla="*/ 160 h 480"/>
              <a:gd name="T8" fmla="*/ 356 w 596"/>
              <a:gd name="T9" fmla="*/ 111 h 480"/>
              <a:gd name="T10" fmla="*/ 596 w 596"/>
              <a:gd name="T11" fmla="*/ 0 h 480"/>
              <a:gd name="T12" fmla="*/ 561 w 596"/>
              <a:gd name="T13" fmla="*/ 321 h 480"/>
              <a:gd name="connsiteX0" fmla="*/ 9413 w 10000"/>
              <a:gd name="connsiteY0" fmla="*/ 6688 h 9351"/>
              <a:gd name="connsiteX1" fmla="*/ 7946 w 10000"/>
              <a:gd name="connsiteY1" fmla="*/ 4741 h 9351"/>
              <a:gd name="connsiteX2" fmla="*/ 0 w 10000"/>
              <a:gd name="connsiteY2" fmla="*/ 9188 h 9351"/>
              <a:gd name="connsiteX3" fmla="*/ 6779 w 10000"/>
              <a:gd name="connsiteY3" fmla="*/ 3333 h 9351"/>
              <a:gd name="connsiteX4" fmla="*/ 5973 w 10000"/>
              <a:gd name="connsiteY4" fmla="*/ 2313 h 9351"/>
              <a:gd name="connsiteX5" fmla="*/ 10000 w 10000"/>
              <a:gd name="connsiteY5" fmla="*/ 0 h 9351"/>
              <a:gd name="connsiteX6" fmla="*/ 9413 w 10000"/>
              <a:gd name="connsiteY6" fmla="*/ 6688 h 9351"/>
              <a:gd name="connsiteX0-1" fmla="*/ 8877 w 10000"/>
              <a:gd name="connsiteY0-2" fmla="*/ 5837 h 10001"/>
              <a:gd name="connsiteX1-3" fmla="*/ 7946 w 10000"/>
              <a:gd name="connsiteY1-4" fmla="*/ 5070 h 10001"/>
              <a:gd name="connsiteX2-5" fmla="*/ 0 w 10000"/>
              <a:gd name="connsiteY2-6" fmla="*/ 9826 h 10001"/>
              <a:gd name="connsiteX3-7" fmla="*/ 6779 w 10000"/>
              <a:gd name="connsiteY3-8" fmla="*/ 3564 h 10001"/>
              <a:gd name="connsiteX4-9" fmla="*/ 5973 w 10000"/>
              <a:gd name="connsiteY4-10" fmla="*/ 2474 h 10001"/>
              <a:gd name="connsiteX5-11" fmla="*/ 10000 w 10000"/>
              <a:gd name="connsiteY5-12" fmla="*/ 0 h 10001"/>
              <a:gd name="connsiteX6-13" fmla="*/ 8877 w 10000"/>
              <a:gd name="connsiteY6-14" fmla="*/ 5837 h 10001"/>
              <a:gd name="connsiteX0-15" fmla="*/ 8877 w 10000"/>
              <a:gd name="connsiteY0-16" fmla="*/ 5837 h 10001"/>
              <a:gd name="connsiteX1-17" fmla="*/ 7946 w 10000"/>
              <a:gd name="connsiteY1-18" fmla="*/ 5070 h 10001"/>
              <a:gd name="connsiteX2-19" fmla="*/ 0 w 10000"/>
              <a:gd name="connsiteY2-20" fmla="*/ 9826 h 10001"/>
              <a:gd name="connsiteX3-21" fmla="*/ 6779 w 10000"/>
              <a:gd name="connsiteY3-22" fmla="*/ 3564 h 10001"/>
              <a:gd name="connsiteX4-23" fmla="*/ 5973 w 10000"/>
              <a:gd name="connsiteY4-24" fmla="*/ 2474 h 10001"/>
              <a:gd name="connsiteX5-25" fmla="*/ 10000 w 10000"/>
              <a:gd name="connsiteY5-26" fmla="*/ 0 h 10001"/>
              <a:gd name="connsiteX6-27" fmla="*/ 8877 w 10000"/>
              <a:gd name="connsiteY6-28" fmla="*/ 5837 h 10001"/>
              <a:gd name="connsiteX0-29" fmla="*/ 8877 w 10000"/>
              <a:gd name="connsiteY0-30" fmla="*/ 5837 h 10001"/>
              <a:gd name="connsiteX1-31" fmla="*/ 7946 w 10000"/>
              <a:gd name="connsiteY1-32" fmla="*/ 5070 h 10001"/>
              <a:gd name="connsiteX2-33" fmla="*/ 0 w 10000"/>
              <a:gd name="connsiteY2-34" fmla="*/ 9826 h 10001"/>
              <a:gd name="connsiteX3-35" fmla="*/ 6779 w 10000"/>
              <a:gd name="connsiteY3-36" fmla="*/ 3564 h 10001"/>
              <a:gd name="connsiteX4-37" fmla="*/ 5973 w 10000"/>
              <a:gd name="connsiteY4-38" fmla="*/ 2474 h 10001"/>
              <a:gd name="connsiteX5-39" fmla="*/ 10000 w 10000"/>
              <a:gd name="connsiteY5-40" fmla="*/ 0 h 10001"/>
              <a:gd name="connsiteX6-41" fmla="*/ 8877 w 10000"/>
              <a:gd name="connsiteY6-42" fmla="*/ 5837 h 10001"/>
              <a:gd name="connsiteX0-43" fmla="*/ 8877 w 8877"/>
              <a:gd name="connsiteY0-44" fmla="*/ 4083 h 8247"/>
              <a:gd name="connsiteX1-45" fmla="*/ 7946 w 8877"/>
              <a:gd name="connsiteY1-46" fmla="*/ 3316 h 8247"/>
              <a:gd name="connsiteX2-47" fmla="*/ 0 w 8877"/>
              <a:gd name="connsiteY2-48" fmla="*/ 8072 h 8247"/>
              <a:gd name="connsiteX3-49" fmla="*/ 6779 w 8877"/>
              <a:gd name="connsiteY3-50" fmla="*/ 1810 h 8247"/>
              <a:gd name="connsiteX4-51" fmla="*/ 5973 w 8877"/>
              <a:gd name="connsiteY4-52" fmla="*/ 720 h 8247"/>
              <a:gd name="connsiteX5-53" fmla="*/ 8811 w 8877"/>
              <a:gd name="connsiteY5-54" fmla="*/ 0 h 8247"/>
              <a:gd name="connsiteX6-55" fmla="*/ 8877 w 8877"/>
              <a:gd name="connsiteY6-56" fmla="*/ 4083 h 8247"/>
              <a:gd name="connsiteX0-57" fmla="*/ 10000 w 10000"/>
              <a:gd name="connsiteY0-58" fmla="*/ 4951 h 10000"/>
              <a:gd name="connsiteX1-59" fmla="*/ 8951 w 10000"/>
              <a:gd name="connsiteY1-60" fmla="*/ 4021 h 10000"/>
              <a:gd name="connsiteX2-61" fmla="*/ 0 w 10000"/>
              <a:gd name="connsiteY2-62" fmla="*/ 9788 h 10000"/>
              <a:gd name="connsiteX3-63" fmla="*/ 7637 w 10000"/>
              <a:gd name="connsiteY3-64" fmla="*/ 2195 h 10000"/>
              <a:gd name="connsiteX4-65" fmla="*/ 6729 w 10000"/>
              <a:gd name="connsiteY4-66" fmla="*/ 873 h 10000"/>
              <a:gd name="connsiteX5-67" fmla="*/ 9926 w 10000"/>
              <a:gd name="connsiteY5-68" fmla="*/ 0 h 10000"/>
              <a:gd name="connsiteX6-69" fmla="*/ 10000 w 10000"/>
              <a:gd name="connsiteY6-70" fmla="*/ 4951 h 10000"/>
              <a:gd name="connsiteX0-71" fmla="*/ 10000 w 10000"/>
              <a:gd name="connsiteY0-72" fmla="*/ 5725 h 10774"/>
              <a:gd name="connsiteX1-73" fmla="*/ 8951 w 10000"/>
              <a:gd name="connsiteY1-74" fmla="*/ 4795 h 10774"/>
              <a:gd name="connsiteX2-75" fmla="*/ 0 w 10000"/>
              <a:gd name="connsiteY2-76" fmla="*/ 10562 h 10774"/>
              <a:gd name="connsiteX3-77" fmla="*/ 7637 w 10000"/>
              <a:gd name="connsiteY3-78" fmla="*/ 2969 h 10774"/>
              <a:gd name="connsiteX4-79" fmla="*/ 6729 w 10000"/>
              <a:gd name="connsiteY4-80" fmla="*/ 1647 h 10774"/>
              <a:gd name="connsiteX5-81" fmla="*/ 9926 w 10000"/>
              <a:gd name="connsiteY5-82" fmla="*/ 774 h 10774"/>
              <a:gd name="connsiteX6-83" fmla="*/ 10000 w 10000"/>
              <a:gd name="connsiteY6-84" fmla="*/ 5725 h 10774"/>
              <a:gd name="connsiteX0-85" fmla="*/ 10000 w 10000"/>
              <a:gd name="connsiteY0-86" fmla="*/ 5725 h 10774"/>
              <a:gd name="connsiteX1-87" fmla="*/ 8951 w 10000"/>
              <a:gd name="connsiteY1-88" fmla="*/ 4795 h 10774"/>
              <a:gd name="connsiteX2-89" fmla="*/ 0 w 10000"/>
              <a:gd name="connsiteY2-90" fmla="*/ 10562 h 10774"/>
              <a:gd name="connsiteX3-91" fmla="*/ 7637 w 10000"/>
              <a:gd name="connsiteY3-92" fmla="*/ 2969 h 10774"/>
              <a:gd name="connsiteX4-93" fmla="*/ 6729 w 10000"/>
              <a:gd name="connsiteY4-94" fmla="*/ 1647 h 10774"/>
              <a:gd name="connsiteX5-95" fmla="*/ 9926 w 10000"/>
              <a:gd name="connsiteY5-96" fmla="*/ 774 h 10774"/>
              <a:gd name="connsiteX6-97" fmla="*/ 10000 w 10000"/>
              <a:gd name="connsiteY6-98" fmla="*/ 5725 h 10774"/>
              <a:gd name="connsiteX0-99" fmla="*/ 10000 w 10000"/>
              <a:gd name="connsiteY0-100" fmla="*/ 5604 h 10653"/>
              <a:gd name="connsiteX1-101" fmla="*/ 8951 w 10000"/>
              <a:gd name="connsiteY1-102" fmla="*/ 4674 h 10653"/>
              <a:gd name="connsiteX2-103" fmla="*/ 0 w 10000"/>
              <a:gd name="connsiteY2-104" fmla="*/ 10441 h 10653"/>
              <a:gd name="connsiteX3-105" fmla="*/ 7637 w 10000"/>
              <a:gd name="connsiteY3-106" fmla="*/ 2848 h 10653"/>
              <a:gd name="connsiteX4-107" fmla="*/ 6729 w 10000"/>
              <a:gd name="connsiteY4-108" fmla="*/ 1526 h 10653"/>
              <a:gd name="connsiteX5-109" fmla="*/ 9926 w 10000"/>
              <a:gd name="connsiteY5-110" fmla="*/ 653 h 10653"/>
              <a:gd name="connsiteX6-111" fmla="*/ 10000 w 10000"/>
              <a:gd name="connsiteY6-112" fmla="*/ 5604 h 10653"/>
              <a:gd name="connsiteX0-113" fmla="*/ 10000 w 10000"/>
              <a:gd name="connsiteY0-114" fmla="*/ 5604 h 10653"/>
              <a:gd name="connsiteX1-115" fmla="*/ 8951 w 10000"/>
              <a:gd name="connsiteY1-116" fmla="*/ 4674 h 10653"/>
              <a:gd name="connsiteX2-117" fmla="*/ 0 w 10000"/>
              <a:gd name="connsiteY2-118" fmla="*/ 10441 h 10653"/>
              <a:gd name="connsiteX3-119" fmla="*/ 7637 w 10000"/>
              <a:gd name="connsiteY3-120" fmla="*/ 2848 h 10653"/>
              <a:gd name="connsiteX4-121" fmla="*/ 6729 w 10000"/>
              <a:gd name="connsiteY4-122" fmla="*/ 1526 h 10653"/>
              <a:gd name="connsiteX5-123" fmla="*/ 9926 w 10000"/>
              <a:gd name="connsiteY5-124" fmla="*/ 653 h 10653"/>
              <a:gd name="connsiteX6-125" fmla="*/ 10000 w 10000"/>
              <a:gd name="connsiteY6-126" fmla="*/ 5604 h 10653"/>
              <a:gd name="connsiteX0-127" fmla="*/ 10000 w 10000"/>
              <a:gd name="connsiteY0-128" fmla="*/ 5604 h 10653"/>
              <a:gd name="connsiteX1-129" fmla="*/ 8951 w 10000"/>
              <a:gd name="connsiteY1-130" fmla="*/ 4674 h 10653"/>
              <a:gd name="connsiteX2-131" fmla="*/ 0 w 10000"/>
              <a:gd name="connsiteY2-132" fmla="*/ 10441 h 10653"/>
              <a:gd name="connsiteX3-133" fmla="*/ 7637 w 10000"/>
              <a:gd name="connsiteY3-134" fmla="*/ 2848 h 10653"/>
              <a:gd name="connsiteX4-135" fmla="*/ 6729 w 10000"/>
              <a:gd name="connsiteY4-136" fmla="*/ 1526 h 10653"/>
              <a:gd name="connsiteX5-137" fmla="*/ 9926 w 10000"/>
              <a:gd name="connsiteY5-138" fmla="*/ 653 h 10653"/>
              <a:gd name="connsiteX6-139" fmla="*/ 10000 w 10000"/>
              <a:gd name="connsiteY6-140" fmla="*/ 5604 h 10653"/>
              <a:gd name="connsiteX0-141" fmla="*/ 10000 w 10000"/>
              <a:gd name="connsiteY0-142" fmla="*/ 4951 h 10000"/>
              <a:gd name="connsiteX1-143" fmla="*/ 8951 w 10000"/>
              <a:gd name="connsiteY1-144" fmla="*/ 4021 h 10000"/>
              <a:gd name="connsiteX2-145" fmla="*/ 0 w 10000"/>
              <a:gd name="connsiteY2-146" fmla="*/ 9788 h 10000"/>
              <a:gd name="connsiteX3-147" fmla="*/ 7637 w 10000"/>
              <a:gd name="connsiteY3-148" fmla="*/ 2195 h 10000"/>
              <a:gd name="connsiteX4-149" fmla="*/ 6729 w 10000"/>
              <a:gd name="connsiteY4-150" fmla="*/ 873 h 10000"/>
              <a:gd name="connsiteX5-151" fmla="*/ 9926 w 10000"/>
              <a:gd name="connsiteY5-152" fmla="*/ 0 h 10000"/>
              <a:gd name="connsiteX6-153" fmla="*/ 10000 w 10000"/>
              <a:gd name="connsiteY6-154" fmla="*/ 4951 h 10000"/>
              <a:gd name="connsiteX0-155" fmla="*/ 10000 w 10000"/>
              <a:gd name="connsiteY0-156" fmla="*/ 4951 h 9983"/>
              <a:gd name="connsiteX1-157" fmla="*/ 8881 w 10000"/>
              <a:gd name="connsiteY1-158" fmla="*/ 3662 h 9983"/>
              <a:gd name="connsiteX2-159" fmla="*/ 0 w 10000"/>
              <a:gd name="connsiteY2-160" fmla="*/ 9788 h 9983"/>
              <a:gd name="connsiteX3-161" fmla="*/ 7637 w 10000"/>
              <a:gd name="connsiteY3-162" fmla="*/ 2195 h 9983"/>
              <a:gd name="connsiteX4-163" fmla="*/ 6729 w 10000"/>
              <a:gd name="connsiteY4-164" fmla="*/ 873 h 9983"/>
              <a:gd name="connsiteX5-165" fmla="*/ 9926 w 10000"/>
              <a:gd name="connsiteY5-166" fmla="*/ 0 h 9983"/>
              <a:gd name="connsiteX6-167" fmla="*/ 10000 w 10000"/>
              <a:gd name="connsiteY6-168" fmla="*/ 4951 h 9983"/>
              <a:gd name="connsiteX0-169" fmla="*/ 9727 w 9927"/>
              <a:gd name="connsiteY0-170" fmla="*/ 4542 h 10000"/>
              <a:gd name="connsiteX1-171" fmla="*/ 8881 w 9927"/>
              <a:gd name="connsiteY1-172" fmla="*/ 3668 h 10000"/>
              <a:gd name="connsiteX2-173" fmla="*/ 0 w 9927"/>
              <a:gd name="connsiteY2-174" fmla="*/ 9805 h 10000"/>
              <a:gd name="connsiteX3-175" fmla="*/ 7637 w 9927"/>
              <a:gd name="connsiteY3-176" fmla="*/ 2199 h 10000"/>
              <a:gd name="connsiteX4-177" fmla="*/ 6729 w 9927"/>
              <a:gd name="connsiteY4-178" fmla="*/ 874 h 10000"/>
              <a:gd name="connsiteX5-179" fmla="*/ 9926 w 9927"/>
              <a:gd name="connsiteY5-180" fmla="*/ 0 h 10000"/>
              <a:gd name="connsiteX6-181" fmla="*/ 9727 w 9927"/>
              <a:gd name="connsiteY6-182" fmla="*/ 4542 h 10000"/>
              <a:gd name="connsiteX0-183" fmla="*/ 9874 w 10001"/>
              <a:gd name="connsiteY0-184" fmla="*/ 2432 h 10000"/>
              <a:gd name="connsiteX1-185" fmla="*/ 8946 w 10001"/>
              <a:gd name="connsiteY1-186" fmla="*/ 3668 h 10000"/>
              <a:gd name="connsiteX2-187" fmla="*/ 0 w 10001"/>
              <a:gd name="connsiteY2-188" fmla="*/ 9805 h 10000"/>
              <a:gd name="connsiteX3-189" fmla="*/ 7693 w 10001"/>
              <a:gd name="connsiteY3-190" fmla="*/ 2199 h 10000"/>
              <a:gd name="connsiteX4-191" fmla="*/ 6778 w 10001"/>
              <a:gd name="connsiteY4-192" fmla="*/ 874 h 10000"/>
              <a:gd name="connsiteX5-193" fmla="*/ 9999 w 10001"/>
              <a:gd name="connsiteY5-194" fmla="*/ 0 h 10000"/>
              <a:gd name="connsiteX6-195" fmla="*/ 9874 w 10001"/>
              <a:gd name="connsiteY6-196" fmla="*/ 2432 h 10000"/>
              <a:gd name="connsiteX0-197" fmla="*/ 9874 w 10001"/>
              <a:gd name="connsiteY0-198" fmla="*/ 2432 h 9940"/>
              <a:gd name="connsiteX1-199" fmla="*/ 9227 w 10001"/>
              <a:gd name="connsiteY1-200" fmla="*/ 1734 h 9940"/>
              <a:gd name="connsiteX2-201" fmla="*/ 0 w 10001"/>
              <a:gd name="connsiteY2-202" fmla="*/ 9805 h 9940"/>
              <a:gd name="connsiteX3-203" fmla="*/ 7693 w 10001"/>
              <a:gd name="connsiteY3-204" fmla="*/ 2199 h 9940"/>
              <a:gd name="connsiteX4-205" fmla="*/ 6778 w 10001"/>
              <a:gd name="connsiteY4-206" fmla="*/ 874 h 9940"/>
              <a:gd name="connsiteX5-207" fmla="*/ 9999 w 10001"/>
              <a:gd name="connsiteY5-208" fmla="*/ 0 h 9940"/>
              <a:gd name="connsiteX6-209" fmla="*/ 9874 w 10001"/>
              <a:gd name="connsiteY6-210" fmla="*/ 2432 h 9940"/>
              <a:gd name="connsiteX0-211" fmla="*/ 9873 w 10000"/>
              <a:gd name="connsiteY0-212" fmla="*/ 2447 h 10000"/>
              <a:gd name="connsiteX1-213" fmla="*/ 9226 w 10000"/>
              <a:gd name="connsiteY1-214" fmla="*/ 1744 h 10000"/>
              <a:gd name="connsiteX2-215" fmla="*/ 0 w 10000"/>
              <a:gd name="connsiteY2-216" fmla="*/ 9864 h 10000"/>
              <a:gd name="connsiteX3-217" fmla="*/ 7692 w 10000"/>
              <a:gd name="connsiteY3-218" fmla="*/ 2212 h 10000"/>
              <a:gd name="connsiteX4-219" fmla="*/ 8372 w 10000"/>
              <a:gd name="connsiteY4-220" fmla="*/ 626 h 10000"/>
              <a:gd name="connsiteX5-221" fmla="*/ 9998 w 10000"/>
              <a:gd name="connsiteY5-222" fmla="*/ 0 h 10000"/>
              <a:gd name="connsiteX6-223" fmla="*/ 9873 w 10000"/>
              <a:gd name="connsiteY6-224" fmla="*/ 2447 h 10000"/>
              <a:gd name="connsiteX0-225" fmla="*/ 9873 w 10000"/>
              <a:gd name="connsiteY0-226" fmla="*/ 2447 h 10000"/>
              <a:gd name="connsiteX1-227" fmla="*/ 9226 w 10000"/>
              <a:gd name="connsiteY1-228" fmla="*/ 1744 h 10000"/>
              <a:gd name="connsiteX2-229" fmla="*/ 0 w 10000"/>
              <a:gd name="connsiteY2-230" fmla="*/ 9864 h 10000"/>
              <a:gd name="connsiteX3-231" fmla="*/ 8724 w 10000"/>
              <a:gd name="connsiteY3-232" fmla="*/ 1153 h 10000"/>
              <a:gd name="connsiteX4-233" fmla="*/ 8372 w 10000"/>
              <a:gd name="connsiteY4-234" fmla="*/ 626 h 10000"/>
              <a:gd name="connsiteX5-235" fmla="*/ 9998 w 10000"/>
              <a:gd name="connsiteY5-236" fmla="*/ 0 h 10000"/>
              <a:gd name="connsiteX6-237" fmla="*/ 9873 w 10000"/>
              <a:gd name="connsiteY6-238" fmla="*/ 2447 h 10000"/>
              <a:gd name="connsiteX0-239" fmla="*/ 9873 w 10000"/>
              <a:gd name="connsiteY0-240" fmla="*/ 2447 h 10000"/>
              <a:gd name="connsiteX1-241" fmla="*/ 9226 w 10000"/>
              <a:gd name="connsiteY1-242" fmla="*/ 1744 h 10000"/>
              <a:gd name="connsiteX2-243" fmla="*/ 0 w 10000"/>
              <a:gd name="connsiteY2-244" fmla="*/ 9864 h 10000"/>
              <a:gd name="connsiteX3-245" fmla="*/ 8724 w 10000"/>
              <a:gd name="connsiteY3-246" fmla="*/ 1153 h 10000"/>
              <a:gd name="connsiteX4-247" fmla="*/ 8372 w 10000"/>
              <a:gd name="connsiteY4-248" fmla="*/ 626 h 10000"/>
              <a:gd name="connsiteX5-249" fmla="*/ 9998 w 10000"/>
              <a:gd name="connsiteY5-250" fmla="*/ 0 h 10000"/>
              <a:gd name="connsiteX6-251" fmla="*/ 9873 w 10000"/>
              <a:gd name="connsiteY6-252" fmla="*/ 2447 h 10000"/>
              <a:gd name="connsiteX0-253" fmla="*/ 9873 w 10000"/>
              <a:gd name="connsiteY0-254" fmla="*/ 2447 h 9975"/>
              <a:gd name="connsiteX1-255" fmla="*/ 9226 w 10000"/>
              <a:gd name="connsiteY1-256" fmla="*/ 1744 h 9975"/>
              <a:gd name="connsiteX2-257" fmla="*/ 0 w 10000"/>
              <a:gd name="connsiteY2-258" fmla="*/ 9864 h 9975"/>
              <a:gd name="connsiteX3-259" fmla="*/ 8724 w 10000"/>
              <a:gd name="connsiteY3-260" fmla="*/ 1153 h 9975"/>
              <a:gd name="connsiteX4-261" fmla="*/ 8372 w 10000"/>
              <a:gd name="connsiteY4-262" fmla="*/ 626 h 9975"/>
              <a:gd name="connsiteX5-263" fmla="*/ 9998 w 10000"/>
              <a:gd name="connsiteY5-264" fmla="*/ 0 h 9975"/>
              <a:gd name="connsiteX6-265" fmla="*/ 9873 w 10000"/>
              <a:gd name="connsiteY6-266" fmla="*/ 2447 h 9975"/>
              <a:gd name="connsiteX0-267" fmla="*/ 9873 w 10000"/>
              <a:gd name="connsiteY0-268" fmla="*/ 2453 h 10000"/>
              <a:gd name="connsiteX1-269" fmla="*/ 9226 w 10000"/>
              <a:gd name="connsiteY1-270" fmla="*/ 1748 h 10000"/>
              <a:gd name="connsiteX2-271" fmla="*/ 0 w 10000"/>
              <a:gd name="connsiteY2-272" fmla="*/ 9889 h 10000"/>
              <a:gd name="connsiteX3-273" fmla="*/ 8848 w 10000"/>
              <a:gd name="connsiteY3-274" fmla="*/ 1262 h 10000"/>
              <a:gd name="connsiteX4-275" fmla="*/ 8372 w 10000"/>
              <a:gd name="connsiteY4-276" fmla="*/ 628 h 10000"/>
              <a:gd name="connsiteX5-277" fmla="*/ 9998 w 10000"/>
              <a:gd name="connsiteY5-278" fmla="*/ 0 h 10000"/>
              <a:gd name="connsiteX6-279" fmla="*/ 9873 w 10000"/>
              <a:gd name="connsiteY6-280" fmla="*/ 2453 h 10000"/>
              <a:gd name="connsiteX0-281" fmla="*/ 9873 w 10000"/>
              <a:gd name="connsiteY0-282" fmla="*/ 2453 h 10002"/>
              <a:gd name="connsiteX1-283" fmla="*/ 9350 w 10000"/>
              <a:gd name="connsiteY1-284" fmla="*/ 1854 h 10002"/>
              <a:gd name="connsiteX2-285" fmla="*/ 0 w 10000"/>
              <a:gd name="connsiteY2-286" fmla="*/ 9889 h 10002"/>
              <a:gd name="connsiteX3-287" fmla="*/ 8848 w 10000"/>
              <a:gd name="connsiteY3-288" fmla="*/ 1262 h 10002"/>
              <a:gd name="connsiteX4-289" fmla="*/ 8372 w 10000"/>
              <a:gd name="connsiteY4-290" fmla="*/ 628 h 10002"/>
              <a:gd name="connsiteX5-291" fmla="*/ 9998 w 10000"/>
              <a:gd name="connsiteY5-292" fmla="*/ 0 h 10002"/>
              <a:gd name="connsiteX6-293" fmla="*/ 9873 w 10000"/>
              <a:gd name="connsiteY6-294" fmla="*/ 2453 h 10002"/>
              <a:gd name="connsiteX0-295" fmla="*/ 9873 w 10002"/>
              <a:gd name="connsiteY0-296" fmla="*/ 2453 h 10002"/>
              <a:gd name="connsiteX1-297" fmla="*/ 9350 w 10002"/>
              <a:gd name="connsiteY1-298" fmla="*/ 1854 h 10002"/>
              <a:gd name="connsiteX2-299" fmla="*/ 0 w 10002"/>
              <a:gd name="connsiteY2-300" fmla="*/ 9889 h 10002"/>
              <a:gd name="connsiteX3-301" fmla="*/ 8848 w 10002"/>
              <a:gd name="connsiteY3-302" fmla="*/ 1262 h 10002"/>
              <a:gd name="connsiteX4-303" fmla="*/ 8372 w 10002"/>
              <a:gd name="connsiteY4-304" fmla="*/ 628 h 10002"/>
              <a:gd name="connsiteX5-305" fmla="*/ 9998 w 10002"/>
              <a:gd name="connsiteY5-306" fmla="*/ 0 h 10002"/>
              <a:gd name="connsiteX6-307" fmla="*/ 9873 w 10002"/>
              <a:gd name="connsiteY6-308" fmla="*/ 2453 h 10002"/>
              <a:gd name="connsiteX0-309" fmla="*/ 9873 w 9998"/>
              <a:gd name="connsiteY0-310" fmla="*/ 2453 h 10002"/>
              <a:gd name="connsiteX1-311" fmla="*/ 9350 w 9998"/>
              <a:gd name="connsiteY1-312" fmla="*/ 1854 h 10002"/>
              <a:gd name="connsiteX2-313" fmla="*/ 0 w 9998"/>
              <a:gd name="connsiteY2-314" fmla="*/ 9889 h 10002"/>
              <a:gd name="connsiteX3-315" fmla="*/ 8848 w 9998"/>
              <a:gd name="connsiteY3-316" fmla="*/ 1262 h 10002"/>
              <a:gd name="connsiteX4-317" fmla="*/ 8372 w 9998"/>
              <a:gd name="connsiteY4-318" fmla="*/ 628 h 10002"/>
              <a:gd name="connsiteX5-319" fmla="*/ 9998 w 9998"/>
              <a:gd name="connsiteY5-320" fmla="*/ 0 h 10002"/>
              <a:gd name="connsiteX6-321" fmla="*/ 9873 w 9998"/>
              <a:gd name="connsiteY6-322" fmla="*/ 2453 h 10002"/>
              <a:gd name="connsiteX0-323" fmla="*/ 9706 w 9831"/>
              <a:gd name="connsiteY0-324" fmla="*/ 2453 h 9583"/>
              <a:gd name="connsiteX1-325" fmla="*/ 9183 w 9831"/>
              <a:gd name="connsiteY1-326" fmla="*/ 1854 h 9583"/>
              <a:gd name="connsiteX2-327" fmla="*/ 0 w 9831"/>
              <a:gd name="connsiteY2-328" fmla="*/ 9464 h 9583"/>
              <a:gd name="connsiteX3-329" fmla="*/ 8681 w 9831"/>
              <a:gd name="connsiteY3-330" fmla="*/ 1262 h 9583"/>
              <a:gd name="connsiteX4-331" fmla="*/ 8205 w 9831"/>
              <a:gd name="connsiteY4-332" fmla="*/ 628 h 9583"/>
              <a:gd name="connsiteX5-333" fmla="*/ 9831 w 9831"/>
              <a:gd name="connsiteY5-334" fmla="*/ 0 h 9583"/>
              <a:gd name="connsiteX6-335" fmla="*/ 9706 w 9831"/>
              <a:gd name="connsiteY6-336" fmla="*/ 2453 h 9583"/>
              <a:gd name="connsiteX0-337" fmla="*/ 9836 w 10000"/>
              <a:gd name="connsiteY0-338" fmla="*/ 2655 h 10000"/>
              <a:gd name="connsiteX1-339" fmla="*/ 9341 w 10000"/>
              <a:gd name="connsiteY1-340" fmla="*/ 1935 h 10000"/>
              <a:gd name="connsiteX2-341" fmla="*/ 0 w 10000"/>
              <a:gd name="connsiteY2-342" fmla="*/ 9876 h 10000"/>
              <a:gd name="connsiteX3-343" fmla="*/ 8830 w 10000"/>
              <a:gd name="connsiteY3-344" fmla="*/ 1317 h 10000"/>
              <a:gd name="connsiteX4-345" fmla="*/ 8346 w 10000"/>
              <a:gd name="connsiteY4-346" fmla="*/ 655 h 10000"/>
              <a:gd name="connsiteX5-347" fmla="*/ 10000 w 10000"/>
              <a:gd name="connsiteY5-348" fmla="*/ 0 h 10000"/>
              <a:gd name="connsiteX6-349" fmla="*/ 9836 w 10000"/>
              <a:gd name="connsiteY6-350" fmla="*/ 2655 h 10000"/>
              <a:gd name="connsiteX0-351" fmla="*/ 9743 w 10000"/>
              <a:gd name="connsiteY0-352" fmla="*/ 2531 h 10000"/>
              <a:gd name="connsiteX1-353" fmla="*/ 9341 w 10000"/>
              <a:gd name="connsiteY1-354" fmla="*/ 1935 h 10000"/>
              <a:gd name="connsiteX2-355" fmla="*/ 0 w 10000"/>
              <a:gd name="connsiteY2-356" fmla="*/ 9876 h 10000"/>
              <a:gd name="connsiteX3-357" fmla="*/ 8830 w 10000"/>
              <a:gd name="connsiteY3-358" fmla="*/ 1317 h 10000"/>
              <a:gd name="connsiteX4-359" fmla="*/ 8346 w 10000"/>
              <a:gd name="connsiteY4-360" fmla="*/ 655 h 10000"/>
              <a:gd name="connsiteX5-361" fmla="*/ 10000 w 10000"/>
              <a:gd name="connsiteY5-362" fmla="*/ 0 h 10000"/>
              <a:gd name="connsiteX6-363" fmla="*/ 9743 w 10000"/>
              <a:gd name="connsiteY6-364" fmla="*/ 2531 h 10000"/>
              <a:gd name="connsiteX0-365" fmla="*/ 9743 w 10000"/>
              <a:gd name="connsiteY0-366" fmla="*/ 2531 h 10000"/>
              <a:gd name="connsiteX1-367" fmla="*/ 9341 w 10000"/>
              <a:gd name="connsiteY1-368" fmla="*/ 1935 h 10000"/>
              <a:gd name="connsiteX2-369" fmla="*/ 0 w 10000"/>
              <a:gd name="connsiteY2-370" fmla="*/ 9876 h 10000"/>
              <a:gd name="connsiteX3-371" fmla="*/ 8830 w 10000"/>
              <a:gd name="connsiteY3-372" fmla="*/ 1317 h 10000"/>
              <a:gd name="connsiteX4-373" fmla="*/ 8346 w 10000"/>
              <a:gd name="connsiteY4-374" fmla="*/ 655 h 10000"/>
              <a:gd name="connsiteX5-375" fmla="*/ 10000 w 10000"/>
              <a:gd name="connsiteY5-376" fmla="*/ 0 h 10000"/>
              <a:gd name="connsiteX6-377" fmla="*/ 9743 w 10000"/>
              <a:gd name="connsiteY6-378" fmla="*/ 2531 h 10000"/>
              <a:gd name="connsiteX0-379" fmla="*/ 9743 w 10000"/>
              <a:gd name="connsiteY0-380" fmla="*/ 2531 h 10001"/>
              <a:gd name="connsiteX1-381" fmla="*/ 9295 w 10000"/>
              <a:gd name="connsiteY1-382" fmla="*/ 1980 h 10001"/>
              <a:gd name="connsiteX2-383" fmla="*/ 0 w 10000"/>
              <a:gd name="connsiteY2-384" fmla="*/ 9876 h 10001"/>
              <a:gd name="connsiteX3-385" fmla="*/ 8830 w 10000"/>
              <a:gd name="connsiteY3-386" fmla="*/ 1317 h 10001"/>
              <a:gd name="connsiteX4-387" fmla="*/ 8346 w 10000"/>
              <a:gd name="connsiteY4-388" fmla="*/ 655 h 10001"/>
              <a:gd name="connsiteX5-389" fmla="*/ 10000 w 10000"/>
              <a:gd name="connsiteY5-390" fmla="*/ 0 h 10001"/>
              <a:gd name="connsiteX6-391" fmla="*/ 9743 w 10000"/>
              <a:gd name="connsiteY6-392" fmla="*/ 2531 h 10001"/>
              <a:gd name="connsiteX0-393" fmla="*/ 9743 w 10000"/>
              <a:gd name="connsiteY0-394" fmla="*/ 2531 h 10001"/>
              <a:gd name="connsiteX1-395" fmla="*/ 9295 w 10000"/>
              <a:gd name="connsiteY1-396" fmla="*/ 1980 h 10001"/>
              <a:gd name="connsiteX2-397" fmla="*/ 0 w 10000"/>
              <a:gd name="connsiteY2-398" fmla="*/ 9876 h 10001"/>
              <a:gd name="connsiteX3-399" fmla="*/ 8830 w 10000"/>
              <a:gd name="connsiteY3-400" fmla="*/ 1317 h 10001"/>
              <a:gd name="connsiteX4-401" fmla="*/ 8558 w 10000"/>
              <a:gd name="connsiteY4-402" fmla="*/ 545 h 10001"/>
              <a:gd name="connsiteX5-403" fmla="*/ 10000 w 10000"/>
              <a:gd name="connsiteY5-404" fmla="*/ 0 h 10001"/>
              <a:gd name="connsiteX6-405" fmla="*/ 9743 w 10000"/>
              <a:gd name="connsiteY6-406" fmla="*/ 2531 h 10001"/>
              <a:gd name="connsiteX0-407" fmla="*/ 9743 w 10000"/>
              <a:gd name="connsiteY0-408" fmla="*/ 2531 h 10001"/>
              <a:gd name="connsiteX1-409" fmla="*/ 9295 w 10000"/>
              <a:gd name="connsiteY1-410" fmla="*/ 1980 h 10001"/>
              <a:gd name="connsiteX2-411" fmla="*/ 0 w 10000"/>
              <a:gd name="connsiteY2-412" fmla="*/ 9876 h 10001"/>
              <a:gd name="connsiteX3-413" fmla="*/ 8879 w 10000"/>
              <a:gd name="connsiteY3-414" fmla="*/ 1191 h 10001"/>
              <a:gd name="connsiteX4-415" fmla="*/ 8558 w 10000"/>
              <a:gd name="connsiteY4-416" fmla="*/ 545 h 10001"/>
              <a:gd name="connsiteX5-417" fmla="*/ 10000 w 10000"/>
              <a:gd name="connsiteY5-418" fmla="*/ 0 h 10001"/>
              <a:gd name="connsiteX6-419" fmla="*/ 9743 w 10000"/>
              <a:gd name="connsiteY6-420" fmla="*/ 2531 h 10001"/>
              <a:gd name="connsiteX0-421" fmla="*/ 9743 w 10000"/>
              <a:gd name="connsiteY0-422" fmla="*/ 2531 h 9995"/>
              <a:gd name="connsiteX1-423" fmla="*/ 9295 w 10000"/>
              <a:gd name="connsiteY1-424" fmla="*/ 1980 h 9995"/>
              <a:gd name="connsiteX2-425" fmla="*/ 0 w 10000"/>
              <a:gd name="connsiteY2-426" fmla="*/ 9876 h 9995"/>
              <a:gd name="connsiteX3-427" fmla="*/ 8879 w 10000"/>
              <a:gd name="connsiteY3-428" fmla="*/ 1191 h 9995"/>
              <a:gd name="connsiteX4-429" fmla="*/ 8558 w 10000"/>
              <a:gd name="connsiteY4-430" fmla="*/ 545 h 9995"/>
              <a:gd name="connsiteX5-431" fmla="*/ 10000 w 10000"/>
              <a:gd name="connsiteY5-432" fmla="*/ 0 h 9995"/>
              <a:gd name="connsiteX6-433" fmla="*/ 9743 w 10000"/>
              <a:gd name="connsiteY6-434" fmla="*/ 2531 h 9995"/>
              <a:gd name="connsiteX0-435" fmla="*/ 9743 w 10002"/>
              <a:gd name="connsiteY0-436" fmla="*/ 2319 h 9787"/>
              <a:gd name="connsiteX1-437" fmla="*/ 9295 w 10002"/>
              <a:gd name="connsiteY1-438" fmla="*/ 1768 h 9787"/>
              <a:gd name="connsiteX2-439" fmla="*/ 0 w 10002"/>
              <a:gd name="connsiteY2-440" fmla="*/ 9668 h 9787"/>
              <a:gd name="connsiteX3-441" fmla="*/ 8879 w 10002"/>
              <a:gd name="connsiteY3-442" fmla="*/ 979 h 9787"/>
              <a:gd name="connsiteX4-443" fmla="*/ 8558 w 10002"/>
              <a:gd name="connsiteY4-444" fmla="*/ 332 h 9787"/>
              <a:gd name="connsiteX5-445" fmla="*/ 10002 w 10002"/>
              <a:gd name="connsiteY5-446" fmla="*/ 0 h 9787"/>
              <a:gd name="connsiteX6-447" fmla="*/ 9743 w 10002"/>
              <a:gd name="connsiteY6-448" fmla="*/ 2319 h 9787"/>
              <a:gd name="connsiteX0-449" fmla="*/ 9741 w 10000"/>
              <a:gd name="connsiteY0-450" fmla="*/ 2369 h 9998"/>
              <a:gd name="connsiteX1-451" fmla="*/ 9405 w 10000"/>
              <a:gd name="connsiteY1-452" fmla="*/ 1734 h 9998"/>
              <a:gd name="connsiteX2-453" fmla="*/ 0 w 10000"/>
              <a:gd name="connsiteY2-454" fmla="*/ 9878 h 9998"/>
              <a:gd name="connsiteX3-455" fmla="*/ 8877 w 10000"/>
              <a:gd name="connsiteY3-456" fmla="*/ 1000 h 9998"/>
              <a:gd name="connsiteX4-457" fmla="*/ 8556 w 10000"/>
              <a:gd name="connsiteY4-458" fmla="*/ 339 h 9998"/>
              <a:gd name="connsiteX5-459" fmla="*/ 10000 w 10000"/>
              <a:gd name="connsiteY5-460" fmla="*/ 0 h 9998"/>
              <a:gd name="connsiteX6-461" fmla="*/ 9741 w 10000"/>
              <a:gd name="connsiteY6-462" fmla="*/ 2369 h 9998"/>
              <a:gd name="connsiteX0-463" fmla="*/ 9741 w 10000"/>
              <a:gd name="connsiteY0-464" fmla="*/ 2369 h 10000"/>
              <a:gd name="connsiteX1-465" fmla="*/ 9405 w 10000"/>
              <a:gd name="connsiteY1-466" fmla="*/ 1734 h 10000"/>
              <a:gd name="connsiteX2-467" fmla="*/ 0 w 10000"/>
              <a:gd name="connsiteY2-468" fmla="*/ 9880 h 10000"/>
              <a:gd name="connsiteX3-469" fmla="*/ 8877 w 10000"/>
              <a:gd name="connsiteY3-470" fmla="*/ 1000 h 10000"/>
              <a:gd name="connsiteX4-471" fmla="*/ 8556 w 10000"/>
              <a:gd name="connsiteY4-472" fmla="*/ 339 h 10000"/>
              <a:gd name="connsiteX5-473" fmla="*/ 10000 w 10000"/>
              <a:gd name="connsiteY5-474" fmla="*/ 0 h 10000"/>
              <a:gd name="connsiteX6-475" fmla="*/ 9741 w 10000"/>
              <a:gd name="connsiteY6-476" fmla="*/ 2369 h 10000"/>
              <a:gd name="connsiteX0-477" fmla="*/ 9741 w 10000"/>
              <a:gd name="connsiteY0-478" fmla="*/ 2369 h 10002"/>
              <a:gd name="connsiteX1-479" fmla="*/ 9368 w 10000"/>
              <a:gd name="connsiteY1-480" fmla="*/ 1831 h 10002"/>
              <a:gd name="connsiteX2-481" fmla="*/ 0 w 10000"/>
              <a:gd name="connsiteY2-482" fmla="*/ 9880 h 10002"/>
              <a:gd name="connsiteX3-483" fmla="*/ 8877 w 10000"/>
              <a:gd name="connsiteY3-484" fmla="*/ 1000 h 10002"/>
              <a:gd name="connsiteX4-485" fmla="*/ 8556 w 10000"/>
              <a:gd name="connsiteY4-486" fmla="*/ 339 h 10002"/>
              <a:gd name="connsiteX5-487" fmla="*/ 10000 w 10000"/>
              <a:gd name="connsiteY5-488" fmla="*/ 0 h 10002"/>
              <a:gd name="connsiteX6-489" fmla="*/ 9741 w 10000"/>
              <a:gd name="connsiteY6-490" fmla="*/ 2369 h 10002"/>
              <a:gd name="connsiteX0-491" fmla="*/ 6477 w 6736"/>
              <a:gd name="connsiteY0-492" fmla="*/ 2369 h 3413"/>
              <a:gd name="connsiteX1-493" fmla="*/ 6104 w 6736"/>
              <a:gd name="connsiteY1-494" fmla="*/ 1831 h 3413"/>
              <a:gd name="connsiteX2-495" fmla="*/ 0 w 6736"/>
              <a:gd name="connsiteY2-496" fmla="*/ 2546 h 3413"/>
              <a:gd name="connsiteX3-497" fmla="*/ 5613 w 6736"/>
              <a:gd name="connsiteY3-498" fmla="*/ 1000 h 3413"/>
              <a:gd name="connsiteX4-499" fmla="*/ 5292 w 6736"/>
              <a:gd name="connsiteY4-500" fmla="*/ 339 h 3413"/>
              <a:gd name="connsiteX5-501" fmla="*/ 6736 w 6736"/>
              <a:gd name="connsiteY5-502" fmla="*/ 0 h 3413"/>
              <a:gd name="connsiteX6-503" fmla="*/ 6477 w 6736"/>
              <a:gd name="connsiteY6-504" fmla="*/ 2369 h 3413"/>
              <a:gd name="connsiteX0-505" fmla="*/ 9615 w 10000"/>
              <a:gd name="connsiteY0-506" fmla="*/ 6941 h 11930"/>
              <a:gd name="connsiteX1-507" fmla="*/ 9062 w 10000"/>
              <a:gd name="connsiteY1-508" fmla="*/ 5365 h 11930"/>
              <a:gd name="connsiteX2-509" fmla="*/ 0 w 10000"/>
              <a:gd name="connsiteY2-510" fmla="*/ 7460 h 11930"/>
              <a:gd name="connsiteX3-511" fmla="*/ 8333 w 10000"/>
              <a:gd name="connsiteY3-512" fmla="*/ 2930 h 11930"/>
              <a:gd name="connsiteX4-513" fmla="*/ 7856 w 10000"/>
              <a:gd name="connsiteY4-514" fmla="*/ 993 h 11930"/>
              <a:gd name="connsiteX5-515" fmla="*/ 10000 w 10000"/>
              <a:gd name="connsiteY5-516" fmla="*/ 0 h 11930"/>
              <a:gd name="connsiteX6-517" fmla="*/ 9615 w 10000"/>
              <a:gd name="connsiteY6-518" fmla="*/ 6941 h 11930"/>
              <a:gd name="connsiteX0-519" fmla="*/ 9615 w 10000"/>
              <a:gd name="connsiteY0-520" fmla="*/ 6941 h 11930"/>
              <a:gd name="connsiteX1-521" fmla="*/ 9062 w 10000"/>
              <a:gd name="connsiteY1-522" fmla="*/ 5365 h 11930"/>
              <a:gd name="connsiteX2-523" fmla="*/ 0 w 10000"/>
              <a:gd name="connsiteY2-524" fmla="*/ 7460 h 11930"/>
              <a:gd name="connsiteX3-525" fmla="*/ 8333 w 10000"/>
              <a:gd name="connsiteY3-526" fmla="*/ 2930 h 11930"/>
              <a:gd name="connsiteX4-527" fmla="*/ 7856 w 10000"/>
              <a:gd name="connsiteY4-528" fmla="*/ 993 h 11930"/>
              <a:gd name="connsiteX5-529" fmla="*/ 10000 w 10000"/>
              <a:gd name="connsiteY5-530" fmla="*/ 0 h 11930"/>
              <a:gd name="connsiteX6-531" fmla="*/ 9615 w 10000"/>
              <a:gd name="connsiteY6-532" fmla="*/ 6941 h 11930"/>
              <a:gd name="connsiteX0-533" fmla="*/ 9615 w 10000"/>
              <a:gd name="connsiteY0-534" fmla="*/ 6941 h 11930"/>
              <a:gd name="connsiteX1-535" fmla="*/ 9062 w 10000"/>
              <a:gd name="connsiteY1-536" fmla="*/ 5365 h 11930"/>
              <a:gd name="connsiteX2-537" fmla="*/ 0 w 10000"/>
              <a:gd name="connsiteY2-538" fmla="*/ 7460 h 11930"/>
              <a:gd name="connsiteX3-539" fmla="*/ 8333 w 10000"/>
              <a:gd name="connsiteY3-540" fmla="*/ 2930 h 11930"/>
              <a:gd name="connsiteX4-541" fmla="*/ 7856 w 10000"/>
              <a:gd name="connsiteY4-542" fmla="*/ 993 h 11930"/>
              <a:gd name="connsiteX5-543" fmla="*/ 10000 w 10000"/>
              <a:gd name="connsiteY5-544" fmla="*/ 0 h 11930"/>
              <a:gd name="connsiteX6-545" fmla="*/ 9615 w 10000"/>
              <a:gd name="connsiteY6-546" fmla="*/ 6941 h 11930"/>
              <a:gd name="connsiteX0-547" fmla="*/ 9615 w 10000"/>
              <a:gd name="connsiteY0-548" fmla="*/ 6941 h 12783"/>
              <a:gd name="connsiteX1-549" fmla="*/ 9062 w 10000"/>
              <a:gd name="connsiteY1-550" fmla="*/ 5365 h 12783"/>
              <a:gd name="connsiteX2-551" fmla="*/ 0 w 10000"/>
              <a:gd name="connsiteY2-552" fmla="*/ 7460 h 12783"/>
              <a:gd name="connsiteX3-553" fmla="*/ 8333 w 10000"/>
              <a:gd name="connsiteY3-554" fmla="*/ 2930 h 12783"/>
              <a:gd name="connsiteX4-555" fmla="*/ 7856 w 10000"/>
              <a:gd name="connsiteY4-556" fmla="*/ 993 h 12783"/>
              <a:gd name="connsiteX5-557" fmla="*/ 10000 w 10000"/>
              <a:gd name="connsiteY5-558" fmla="*/ 0 h 12783"/>
              <a:gd name="connsiteX6-559" fmla="*/ 9615 w 10000"/>
              <a:gd name="connsiteY6-560" fmla="*/ 6941 h 12783"/>
              <a:gd name="connsiteX0-561" fmla="*/ 9615 w 10000"/>
              <a:gd name="connsiteY0-562" fmla="*/ 6941 h 12783"/>
              <a:gd name="connsiteX1-563" fmla="*/ 9062 w 10000"/>
              <a:gd name="connsiteY1-564" fmla="*/ 5365 h 12783"/>
              <a:gd name="connsiteX2-565" fmla="*/ 0 w 10000"/>
              <a:gd name="connsiteY2-566" fmla="*/ 7460 h 12783"/>
              <a:gd name="connsiteX3-567" fmla="*/ 8333 w 10000"/>
              <a:gd name="connsiteY3-568" fmla="*/ 2930 h 12783"/>
              <a:gd name="connsiteX4-569" fmla="*/ 7856 w 10000"/>
              <a:gd name="connsiteY4-570" fmla="*/ 993 h 12783"/>
              <a:gd name="connsiteX5-571" fmla="*/ 10000 w 10000"/>
              <a:gd name="connsiteY5-572" fmla="*/ 0 h 12783"/>
              <a:gd name="connsiteX6-573" fmla="*/ 9615 w 10000"/>
              <a:gd name="connsiteY6-574" fmla="*/ 6941 h 12783"/>
              <a:gd name="connsiteX0-575" fmla="*/ 9615 w 10000"/>
              <a:gd name="connsiteY0-576" fmla="*/ 6941 h 12850"/>
              <a:gd name="connsiteX1-577" fmla="*/ 9062 w 10000"/>
              <a:gd name="connsiteY1-578" fmla="*/ 5365 h 12850"/>
              <a:gd name="connsiteX2-579" fmla="*/ 0 w 10000"/>
              <a:gd name="connsiteY2-580" fmla="*/ 7460 h 12850"/>
              <a:gd name="connsiteX3-581" fmla="*/ 8333 w 10000"/>
              <a:gd name="connsiteY3-582" fmla="*/ 2930 h 12850"/>
              <a:gd name="connsiteX4-583" fmla="*/ 7856 w 10000"/>
              <a:gd name="connsiteY4-584" fmla="*/ 993 h 12850"/>
              <a:gd name="connsiteX5-585" fmla="*/ 10000 w 10000"/>
              <a:gd name="connsiteY5-586" fmla="*/ 0 h 12850"/>
              <a:gd name="connsiteX6-587" fmla="*/ 9615 w 10000"/>
              <a:gd name="connsiteY6-588" fmla="*/ 6941 h 12850"/>
              <a:gd name="connsiteX0-589" fmla="*/ 9615 w 10000"/>
              <a:gd name="connsiteY0-590" fmla="*/ 6941 h 12815"/>
              <a:gd name="connsiteX1-591" fmla="*/ 9062 w 10000"/>
              <a:gd name="connsiteY1-592" fmla="*/ 5365 h 12815"/>
              <a:gd name="connsiteX2-593" fmla="*/ 0 w 10000"/>
              <a:gd name="connsiteY2-594" fmla="*/ 7460 h 12815"/>
              <a:gd name="connsiteX3-595" fmla="*/ 8333 w 10000"/>
              <a:gd name="connsiteY3-596" fmla="*/ 2930 h 12815"/>
              <a:gd name="connsiteX4-597" fmla="*/ 7856 w 10000"/>
              <a:gd name="connsiteY4-598" fmla="*/ 993 h 12815"/>
              <a:gd name="connsiteX5-599" fmla="*/ 10000 w 10000"/>
              <a:gd name="connsiteY5-600" fmla="*/ 0 h 12815"/>
              <a:gd name="connsiteX6-601" fmla="*/ 9615 w 10000"/>
              <a:gd name="connsiteY6-602" fmla="*/ 6941 h 12815"/>
              <a:gd name="connsiteX0-603" fmla="*/ 8233 w 8618"/>
              <a:gd name="connsiteY0-604" fmla="*/ 6941 h 12232"/>
              <a:gd name="connsiteX1-605" fmla="*/ 7680 w 8618"/>
              <a:gd name="connsiteY1-606" fmla="*/ 5365 h 12232"/>
              <a:gd name="connsiteX2-607" fmla="*/ 0 w 8618"/>
              <a:gd name="connsiteY2-608" fmla="*/ 6559 h 12232"/>
              <a:gd name="connsiteX3-609" fmla="*/ 6951 w 8618"/>
              <a:gd name="connsiteY3-610" fmla="*/ 2930 h 12232"/>
              <a:gd name="connsiteX4-611" fmla="*/ 6474 w 8618"/>
              <a:gd name="connsiteY4-612" fmla="*/ 993 h 12232"/>
              <a:gd name="connsiteX5-613" fmla="*/ 8618 w 8618"/>
              <a:gd name="connsiteY5-614" fmla="*/ 0 h 12232"/>
              <a:gd name="connsiteX6-615" fmla="*/ 8233 w 8618"/>
              <a:gd name="connsiteY6-616" fmla="*/ 6941 h 12232"/>
              <a:gd name="connsiteX0-617" fmla="*/ 9553 w 10000"/>
              <a:gd name="connsiteY0-618" fmla="*/ 5674 h 8837"/>
              <a:gd name="connsiteX1-619" fmla="*/ 8912 w 10000"/>
              <a:gd name="connsiteY1-620" fmla="*/ 4386 h 8837"/>
              <a:gd name="connsiteX2-621" fmla="*/ 0 w 10000"/>
              <a:gd name="connsiteY2-622" fmla="*/ 5362 h 8837"/>
              <a:gd name="connsiteX3-623" fmla="*/ 8066 w 10000"/>
              <a:gd name="connsiteY3-624" fmla="*/ 2395 h 8837"/>
              <a:gd name="connsiteX4-625" fmla="*/ 7512 w 10000"/>
              <a:gd name="connsiteY4-626" fmla="*/ 812 h 8837"/>
              <a:gd name="connsiteX5-627" fmla="*/ 10000 w 10000"/>
              <a:gd name="connsiteY5-628" fmla="*/ 0 h 8837"/>
              <a:gd name="connsiteX6-629" fmla="*/ 9553 w 10000"/>
              <a:gd name="connsiteY6-630" fmla="*/ 5674 h 8837"/>
              <a:gd name="connsiteX0-631" fmla="*/ 9553 w 10000"/>
              <a:gd name="connsiteY0-632" fmla="*/ 6421 h 10000"/>
              <a:gd name="connsiteX1-633" fmla="*/ 8912 w 10000"/>
              <a:gd name="connsiteY1-634" fmla="*/ 4963 h 10000"/>
              <a:gd name="connsiteX2-635" fmla="*/ 0 w 10000"/>
              <a:gd name="connsiteY2-636" fmla="*/ 6068 h 10000"/>
              <a:gd name="connsiteX3-637" fmla="*/ 8066 w 10000"/>
              <a:gd name="connsiteY3-638" fmla="*/ 2710 h 10000"/>
              <a:gd name="connsiteX4-639" fmla="*/ 7512 w 10000"/>
              <a:gd name="connsiteY4-640" fmla="*/ 919 h 10000"/>
              <a:gd name="connsiteX5-641" fmla="*/ 10000 w 10000"/>
              <a:gd name="connsiteY5-642" fmla="*/ 0 h 10000"/>
              <a:gd name="connsiteX6-643" fmla="*/ 9553 w 10000"/>
              <a:gd name="connsiteY6-644" fmla="*/ 6421 h 10000"/>
              <a:gd name="connsiteX0-645" fmla="*/ 9553 w 10000"/>
              <a:gd name="connsiteY0-646" fmla="*/ 6421 h 10000"/>
              <a:gd name="connsiteX1-647" fmla="*/ 8912 w 10000"/>
              <a:gd name="connsiteY1-648" fmla="*/ 4963 h 10000"/>
              <a:gd name="connsiteX2-649" fmla="*/ 0 w 10000"/>
              <a:gd name="connsiteY2-650" fmla="*/ 6068 h 10000"/>
              <a:gd name="connsiteX3-651" fmla="*/ 8066 w 10000"/>
              <a:gd name="connsiteY3-652" fmla="*/ 2710 h 10000"/>
              <a:gd name="connsiteX4-653" fmla="*/ 7512 w 10000"/>
              <a:gd name="connsiteY4-654" fmla="*/ 919 h 10000"/>
              <a:gd name="connsiteX5-655" fmla="*/ 10000 w 10000"/>
              <a:gd name="connsiteY5-656" fmla="*/ 0 h 10000"/>
              <a:gd name="connsiteX6-657" fmla="*/ 9553 w 10000"/>
              <a:gd name="connsiteY6-658" fmla="*/ 6421 h 10000"/>
              <a:gd name="connsiteX0-659" fmla="*/ 9149 w 9596"/>
              <a:gd name="connsiteY0-660" fmla="*/ 6421 h 9541"/>
              <a:gd name="connsiteX1-661" fmla="*/ 8508 w 9596"/>
              <a:gd name="connsiteY1-662" fmla="*/ 4963 h 9541"/>
              <a:gd name="connsiteX2-663" fmla="*/ 0 w 9596"/>
              <a:gd name="connsiteY2-664" fmla="*/ 5240 h 9541"/>
              <a:gd name="connsiteX3-665" fmla="*/ 7662 w 9596"/>
              <a:gd name="connsiteY3-666" fmla="*/ 2710 h 9541"/>
              <a:gd name="connsiteX4-667" fmla="*/ 7108 w 9596"/>
              <a:gd name="connsiteY4-668" fmla="*/ 919 h 9541"/>
              <a:gd name="connsiteX5-669" fmla="*/ 9596 w 9596"/>
              <a:gd name="connsiteY5-670" fmla="*/ 0 h 9541"/>
              <a:gd name="connsiteX6-671" fmla="*/ 9149 w 9596"/>
              <a:gd name="connsiteY6-672" fmla="*/ 6421 h 9541"/>
              <a:gd name="connsiteX0-673" fmla="*/ 9534 w 10000"/>
              <a:gd name="connsiteY0-674" fmla="*/ 6730 h 10542"/>
              <a:gd name="connsiteX1-675" fmla="*/ 8866 w 10000"/>
              <a:gd name="connsiteY1-676" fmla="*/ 5202 h 10542"/>
              <a:gd name="connsiteX2-677" fmla="*/ 0 w 10000"/>
              <a:gd name="connsiteY2-678" fmla="*/ 5492 h 10542"/>
              <a:gd name="connsiteX3-679" fmla="*/ 7985 w 10000"/>
              <a:gd name="connsiteY3-680" fmla="*/ 2840 h 10542"/>
              <a:gd name="connsiteX4-681" fmla="*/ 7407 w 10000"/>
              <a:gd name="connsiteY4-682" fmla="*/ 963 h 10542"/>
              <a:gd name="connsiteX5-683" fmla="*/ 10000 w 10000"/>
              <a:gd name="connsiteY5-684" fmla="*/ 0 h 10542"/>
              <a:gd name="connsiteX6-685" fmla="*/ 9534 w 10000"/>
              <a:gd name="connsiteY6-686" fmla="*/ 6730 h 10542"/>
              <a:gd name="connsiteX0-687" fmla="*/ 9534 w 10000"/>
              <a:gd name="connsiteY0-688" fmla="*/ 6730 h 10542"/>
              <a:gd name="connsiteX1-689" fmla="*/ 8866 w 10000"/>
              <a:gd name="connsiteY1-690" fmla="*/ 5202 h 10542"/>
              <a:gd name="connsiteX2-691" fmla="*/ 0 w 10000"/>
              <a:gd name="connsiteY2-692" fmla="*/ 5492 h 10542"/>
              <a:gd name="connsiteX3-693" fmla="*/ 7985 w 10000"/>
              <a:gd name="connsiteY3-694" fmla="*/ 2840 h 10542"/>
              <a:gd name="connsiteX4-695" fmla="*/ 7407 w 10000"/>
              <a:gd name="connsiteY4-696" fmla="*/ 963 h 10542"/>
              <a:gd name="connsiteX5-697" fmla="*/ 10000 w 10000"/>
              <a:gd name="connsiteY5-698" fmla="*/ 0 h 10542"/>
              <a:gd name="connsiteX6-699" fmla="*/ 9534 w 10000"/>
              <a:gd name="connsiteY6-700" fmla="*/ 6730 h 10542"/>
              <a:gd name="connsiteX0-701" fmla="*/ 9534 w 10000"/>
              <a:gd name="connsiteY0-702" fmla="*/ 6730 h 11421"/>
              <a:gd name="connsiteX1-703" fmla="*/ 8866 w 10000"/>
              <a:gd name="connsiteY1-704" fmla="*/ 5202 h 11421"/>
              <a:gd name="connsiteX2-705" fmla="*/ 0 w 10000"/>
              <a:gd name="connsiteY2-706" fmla="*/ 5492 h 11421"/>
              <a:gd name="connsiteX3-707" fmla="*/ 7985 w 10000"/>
              <a:gd name="connsiteY3-708" fmla="*/ 2840 h 11421"/>
              <a:gd name="connsiteX4-709" fmla="*/ 7407 w 10000"/>
              <a:gd name="connsiteY4-710" fmla="*/ 963 h 11421"/>
              <a:gd name="connsiteX5-711" fmla="*/ 10000 w 10000"/>
              <a:gd name="connsiteY5-712" fmla="*/ 0 h 11421"/>
              <a:gd name="connsiteX6-713" fmla="*/ 9534 w 10000"/>
              <a:gd name="connsiteY6-714" fmla="*/ 6730 h 11421"/>
              <a:gd name="connsiteX0-715" fmla="*/ 9534 w 10000"/>
              <a:gd name="connsiteY0-716" fmla="*/ 6730 h 11421"/>
              <a:gd name="connsiteX1-717" fmla="*/ 8866 w 10000"/>
              <a:gd name="connsiteY1-718" fmla="*/ 5202 h 11421"/>
              <a:gd name="connsiteX2-719" fmla="*/ 0 w 10000"/>
              <a:gd name="connsiteY2-720" fmla="*/ 5492 h 11421"/>
              <a:gd name="connsiteX3-721" fmla="*/ 7985 w 10000"/>
              <a:gd name="connsiteY3-722" fmla="*/ 2840 h 11421"/>
              <a:gd name="connsiteX4-723" fmla="*/ 7407 w 10000"/>
              <a:gd name="connsiteY4-724" fmla="*/ 963 h 11421"/>
              <a:gd name="connsiteX5-725" fmla="*/ 10000 w 10000"/>
              <a:gd name="connsiteY5-726" fmla="*/ 0 h 11421"/>
              <a:gd name="connsiteX6-727" fmla="*/ 9534 w 10000"/>
              <a:gd name="connsiteY6-728" fmla="*/ 6730 h 11421"/>
              <a:gd name="connsiteX0-729" fmla="*/ 9534 w 10000"/>
              <a:gd name="connsiteY0-730" fmla="*/ 6730 h 11584"/>
              <a:gd name="connsiteX1-731" fmla="*/ 8866 w 10000"/>
              <a:gd name="connsiteY1-732" fmla="*/ 5202 h 11584"/>
              <a:gd name="connsiteX2-733" fmla="*/ 0 w 10000"/>
              <a:gd name="connsiteY2-734" fmla="*/ 5492 h 11584"/>
              <a:gd name="connsiteX3-735" fmla="*/ 7985 w 10000"/>
              <a:gd name="connsiteY3-736" fmla="*/ 2840 h 11584"/>
              <a:gd name="connsiteX4-737" fmla="*/ 7407 w 10000"/>
              <a:gd name="connsiteY4-738" fmla="*/ 963 h 11584"/>
              <a:gd name="connsiteX5-739" fmla="*/ 10000 w 10000"/>
              <a:gd name="connsiteY5-740" fmla="*/ 0 h 11584"/>
              <a:gd name="connsiteX6-741" fmla="*/ 9534 w 10000"/>
              <a:gd name="connsiteY6-742" fmla="*/ 6730 h 11584"/>
              <a:gd name="connsiteX0-743" fmla="*/ 9534 w 10000"/>
              <a:gd name="connsiteY0-744" fmla="*/ 6730 h 11584"/>
              <a:gd name="connsiteX1-745" fmla="*/ 8866 w 10000"/>
              <a:gd name="connsiteY1-746" fmla="*/ 5202 h 11584"/>
              <a:gd name="connsiteX2-747" fmla="*/ 0 w 10000"/>
              <a:gd name="connsiteY2-748" fmla="*/ 5492 h 11584"/>
              <a:gd name="connsiteX3-749" fmla="*/ 7985 w 10000"/>
              <a:gd name="connsiteY3-750" fmla="*/ 2840 h 11584"/>
              <a:gd name="connsiteX4-751" fmla="*/ 7407 w 10000"/>
              <a:gd name="connsiteY4-752" fmla="*/ 963 h 11584"/>
              <a:gd name="connsiteX5-753" fmla="*/ 10000 w 10000"/>
              <a:gd name="connsiteY5-754" fmla="*/ 0 h 11584"/>
              <a:gd name="connsiteX6-755" fmla="*/ 9534 w 10000"/>
              <a:gd name="connsiteY6-756" fmla="*/ 6730 h 11584"/>
              <a:gd name="connsiteX0-757" fmla="*/ 9534 w 10000"/>
              <a:gd name="connsiteY0-758" fmla="*/ 6730 h 11647"/>
              <a:gd name="connsiteX1-759" fmla="*/ 8866 w 10000"/>
              <a:gd name="connsiteY1-760" fmla="*/ 5202 h 11647"/>
              <a:gd name="connsiteX2-761" fmla="*/ 0 w 10000"/>
              <a:gd name="connsiteY2-762" fmla="*/ 5492 h 11647"/>
              <a:gd name="connsiteX3-763" fmla="*/ 7985 w 10000"/>
              <a:gd name="connsiteY3-764" fmla="*/ 2840 h 11647"/>
              <a:gd name="connsiteX4-765" fmla="*/ 7407 w 10000"/>
              <a:gd name="connsiteY4-766" fmla="*/ 963 h 11647"/>
              <a:gd name="connsiteX5-767" fmla="*/ 10000 w 10000"/>
              <a:gd name="connsiteY5-768" fmla="*/ 0 h 11647"/>
              <a:gd name="connsiteX6-769" fmla="*/ 9534 w 10000"/>
              <a:gd name="connsiteY6-770" fmla="*/ 6730 h 11647"/>
              <a:gd name="connsiteX0-771" fmla="*/ 12437 w 12903"/>
              <a:gd name="connsiteY0-772" fmla="*/ 6730 h 13380"/>
              <a:gd name="connsiteX1-773" fmla="*/ 11769 w 12903"/>
              <a:gd name="connsiteY1-774" fmla="*/ 5202 h 13380"/>
              <a:gd name="connsiteX2-775" fmla="*/ 0 w 12903"/>
              <a:gd name="connsiteY2-776" fmla="*/ 8141 h 13380"/>
              <a:gd name="connsiteX3-777" fmla="*/ 10888 w 12903"/>
              <a:gd name="connsiteY3-778" fmla="*/ 2840 h 13380"/>
              <a:gd name="connsiteX4-779" fmla="*/ 10310 w 12903"/>
              <a:gd name="connsiteY4-780" fmla="*/ 963 h 13380"/>
              <a:gd name="connsiteX5-781" fmla="*/ 12903 w 12903"/>
              <a:gd name="connsiteY5-782" fmla="*/ 0 h 13380"/>
              <a:gd name="connsiteX6-783" fmla="*/ 12437 w 12903"/>
              <a:gd name="connsiteY6-784" fmla="*/ 6730 h 13380"/>
              <a:gd name="connsiteX0-785" fmla="*/ 12437 w 12903"/>
              <a:gd name="connsiteY0-786" fmla="*/ 6730 h 13380"/>
              <a:gd name="connsiteX1-787" fmla="*/ 11769 w 12903"/>
              <a:gd name="connsiteY1-788" fmla="*/ 5202 h 13380"/>
              <a:gd name="connsiteX2-789" fmla="*/ 0 w 12903"/>
              <a:gd name="connsiteY2-790" fmla="*/ 8141 h 13380"/>
              <a:gd name="connsiteX3-791" fmla="*/ 10888 w 12903"/>
              <a:gd name="connsiteY3-792" fmla="*/ 2840 h 13380"/>
              <a:gd name="connsiteX4-793" fmla="*/ 10310 w 12903"/>
              <a:gd name="connsiteY4-794" fmla="*/ 963 h 13380"/>
              <a:gd name="connsiteX5-795" fmla="*/ 12903 w 12903"/>
              <a:gd name="connsiteY5-796" fmla="*/ 0 h 13380"/>
              <a:gd name="connsiteX6-797" fmla="*/ 12437 w 12903"/>
              <a:gd name="connsiteY6-798" fmla="*/ 6730 h 13380"/>
              <a:gd name="connsiteX0-799" fmla="*/ 12437 w 12903"/>
              <a:gd name="connsiteY0-800" fmla="*/ 6730 h 12481"/>
              <a:gd name="connsiteX1-801" fmla="*/ 11769 w 12903"/>
              <a:gd name="connsiteY1-802" fmla="*/ 5202 h 12481"/>
              <a:gd name="connsiteX2-803" fmla="*/ 0 w 12903"/>
              <a:gd name="connsiteY2-804" fmla="*/ 8141 h 12481"/>
              <a:gd name="connsiteX3-805" fmla="*/ 10888 w 12903"/>
              <a:gd name="connsiteY3-806" fmla="*/ 2840 h 12481"/>
              <a:gd name="connsiteX4-807" fmla="*/ 10310 w 12903"/>
              <a:gd name="connsiteY4-808" fmla="*/ 963 h 12481"/>
              <a:gd name="connsiteX5-809" fmla="*/ 12903 w 12903"/>
              <a:gd name="connsiteY5-810" fmla="*/ 0 h 12481"/>
              <a:gd name="connsiteX6-811" fmla="*/ 12437 w 12903"/>
              <a:gd name="connsiteY6-812" fmla="*/ 6730 h 12481"/>
              <a:gd name="connsiteX0-813" fmla="*/ 12437 w 12903"/>
              <a:gd name="connsiteY0-814" fmla="*/ 6730 h 12101"/>
              <a:gd name="connsiteX1-815" fmla="*/ 11769 w 12903"/>
              <a:gd name="connsiteY1-816" fmla="*/ 5202 h 12101"/>
              <a:gd name="connsiteX2-817" fmla="*/ 0 w 12903"/>
              <a:gd name="connsiteY2-818" fmla="*/ 8141 h 12101"/>
              <a:gd name="connsiteX3-819" fmla="*/ 10888 w 12903"/>
              <a:gd name="connsiteY3-820" fmla="*/ 2840 h 12101"/>
              <a:gd name="connsiteX4-821" fmla="*/ 10310 w 12903"/>
              <a:gd name="connsiteY4-822" fmla="*/ 963 h 12101"/>
              <a:gd name="connsiteX5-823" fmla="*/ 12903 w 12903"/>
              <a:gd name="connsiteY5-824" fmla="*/ 0 h 12101"/>
              <a:gd name="connsiteX6-825" fmla="*/ 12437 w 12903"/>
              <a:gd name="connsiteY6-826" fmla="*/ 6730 h 12101"/>
              <a:gd name="connsiteX0-827" fmla="*/ 12437 w 12903"/>
              <a:gd name="connsiteY0-828" fmla="*/ 6730 h 12101"/>
              <a:gd name="connsiteX1-829" fmla="*/ 11769 w 12903"/>
              <a:gd name="connsiteY1-830" fmla="*/ 5202 h 12101"/>
              <a:gd name="connsiteX2-831" fmla="*/ 0 w 12903"/>
              <a:gd name="connsiteY2-832" fmla="*/ 8141 h 12101"/>
              <a:gd name="connsiteX3-833" fmla="*/ 10888 w 12903"/>
              <a:gd name="connsiteY3-834" fmla="*/ 2840 h 12101"/>
              <a:gd name="connsiteX4-835" fmla="*/ 10310 w 12903"/>
              <a:gd name="connsiteY4-836" fmla="*/ 963 h 12101"/>
              <a:gd name="connsiteX5-837" fmla="*/ 12903 w 12903"/>
              <a:gd name="connsiteY5-838" fmla="*/ 0 h 12101"/>
              <a:gd name="connsiteX6-839" fmla="*/ 12437 w 12903"/>
              <a:gd name="connsiteY6-840" fmla="*/ 6730 h 12101"/>
              <a:gd name="connsiteX0-841" fmla="*/ 12437 w 12903"/>
              <a:gd name="connsiteY0-842" fmla="*/ 6730 h 12629"/>
              <a:gd name="connsiteX1-843" fmla="*/ 11769 w 12903"/>
              <a:gd name="connsiteY1-844" fmla="*/ 5202 h 12629"/>
              <a:gd name="connsiteX2-845" fmla="*/ 0 w 12903"/>
              <a:gd name="connsiteY2-846" fmla="*/ 8141 h 12629"/>
              <a:gd name="connsiteX3-847" fmla="*/ 10888 w 12903"/>
              <a:gd name="connsiteY3-848" fmla="*/ 2840 h 12629"/>
              <a:gd name="connsiteX4-849" fmla="*/ 10310 w 12903"/>
              <a:gd name="connsiteY4-850" fmla="*/ 963 h 12629"/>
              <a:gd name="connsiteX5-851" fmla="*/ 12903 w 12903"/>
              <a:gd name="connsiteY5-852" fmla="*/ 0 h 12629"/>
              <a:gd name="connsiteX6-853" fmla="*/ 12437 w 12903"/>
              <a:gd name="connsiteY6-854" fmla="*/ 6730 h 12629"/>
              <a:gd name="connsiteX0-855" fmla="*/ 12437 w 12903"/>
              <a:gd name="connsiteY0-856" fmla="*/ 6730 h 12629"/>
              <a:gd name="connsiteX1-857" fmla="*/ 11769 w 12903"/>
              <a:gd name="connsiteY1-858" fmla="*/ 5202 h 12629"/>
              <a:gd name="connsiteX2-859" fmla="*/ 0 w 12903"/>
              <a:gd name="connsiteY2-860" fmla="*/ 8141 h 12629"/>
              <a:gd name="connsiteX3-861" fmla="*/ 10888 w 12903"/>
              <a:gd name="connsiteY3-862" fmla="*/ 2840 h 12629"/>
              <a:gd name="connsiteX4-863" fmla="*/ 10310 w 12903"/>
              <a:gd name="connsiteY4-864" fmla="*/ 963 h 12629"/>
              <a:gd name="connsiteX5-865" fmla="*/ 12903 w 12903"/>
              <a:gd name="connsiteY5-866" fmla="*/ 0 h 12629"/>
              <a:gd name="connsiteX6-867" fmla="*/ 12437 w 12903"/>
              <a:gd name="connsiteY6-868" fmla="*/ 6730 h 12629"/>
              <a:gd name="connsiteX0-869" fmla="*/ 12437 w 12903"/>
              <a:gd name="connsiteY0-870" fmla="*/ 6730 h 12912"/>
              <a:gd name="connsiteX1-871" fmla="*/ 11769 w 12903"/>
              <a:gd name="connsiteY1-872" fmla="*/ 5202 h 12912"/>
              <a:gd name="connsiteX2-873" fmla="*/ 0 w 12903"/>
              <a:gd name="connsiteY2-874" fmla="*/ 8141 h 12912"/>
              <a:gd name="connsiteX3-875" fmla="*/ 10888 w 12903"/>
              <a:gd name="connsiteY3-876" fmla="*/ 2840 h 12912"/>
              <a:gd name="connsiteX4-877" fmla="*/ 10310 w 12903"/>
              <a:gd name="connsiteY4-878" fmla="*/ 963 h 12912"/>
              <a:gd name="connsiteX5-879" fmla="*/ 12903 w 12903"/>
              <a:gd name="connsiteY5-880" fmla="*/ 0 h 12912"/>
              <a:gd name="connsiteX6-881" fmla="*/ 12437 w 12903"/>
              <a:gd name="connsiteY6-882" fmla="*/ 6730 h 12912"/>
              <a:gd name="connsiteX0-883" fmla="*/ 12437 w 12903"/>
              <a:gd name="connsiteY0-884" fmla="*/ 6730 h 12912"/>
              <a:gd name="connsiteX1-885" fmla="*/ 11769 w 12903"/>
              <a:gd name="connsiteY1-886" fmla="*/ 5202 h 12912"/>
              <a:gd name="connsiteX2-887" fmla="*/ 0 w 12903"/>
              <a:gd name="connsiteY2-888" fmla="*/ 8141 h 12912"/>
              <a:gd name="connsiteX3-889" fmla="*/ 10888 w 12903"/>
              <a:gd name="connsiteY3-890" fmla="*/ 2840 h 12912"/>
              <a:gd name="connsiteX4-891" fmla="*/ 10310 w 12903"/>
              <a:gd name="connsiteY4-892" fmla="*/ 963 h 12912"/>
              <a:gd name="connsiteX5-893" fmla="*/ 12903 w 12903"/>
              <a:gd name="connsiteY5-894" fmla="*/ 0 h 12912"/>
              <a:gd name="connsiteX6-895" fmla="*/ 12437 w 12903"/>
              <a:gd name="connsiteY6-896" fmla="*/ 6730 h 129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903" h="12912">
                <a:moveTo>
                  <a:pt x="12437" y="6730"/>
                </a:moveTo>
                <a:lnTo>
                  <a:pt x="11769" y="5202"/>
                </a:lnTo>
                <a:cubicBezTo>
                  <a:pt x="10031" y="11217"/>
                  <a:pt x="6754" y="17503"/>
                  <a:pt x="0" y="8141"/>
                </a:cubicBezTo>
                <a:cubicBezTo>
                  <a:pt x="5225" y="11873"/>
                  <a:pt x="7787" y="13174"/>
                  <a:pt x="10888" y="2840"/>
                </a:cubicBezTo>
                <a:cubicBezTo>
                  <a:pt x="10724" y="2093"/>
                  <a:pt x="10474" y="1711"/>
                  <a:pt x="10310" y="963"/>
                </a:cubicBezTo>
                <a:lnTo>
                  <a:pt x="12903" y="0"/>
                </a:lnTo>
                <a:cubicBezTo>
                  <a:pt x="12826" y="2480"/>
                  <a:pt x="12729" y="3574"/>
                  <a:pt x="12437" y="67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圓角矩形圖說文字 30"/>
          <p:cNvSpPr/>
          <p:nvPr/>
        </p:nvSpPr>
        <p:spPr>
          <a:xfrm>
            <a:off x="5472120" y="1295400"/>
            <a:ext cx="3513467" cy="1793160"/>
          </a:xfrm>
          <a:prstGeom prst="wedgeRoundRectCallout">
            <a:avLst>
              <a:gd name="adj1" fmla="val -57702"/>
              <a:gd name="adj2" fmla="val 4091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altLang="en-US" b="1" dirty="0" smtClean="0">
                <a:solidFill>
                  <a:schemeClr val="tx2"/>
                </a:solidFill>
              </a:rPr>
              <a:t>Группа</a:t>
            </a:r>
            <a:r>
              <a:rPr lang="en-US" altLang="zh-TW" b="1" dirty="0" smtClean="0">
                <a:solidFill>
                  <a:schemeClr val="tx2"/>
                </a:solidFill>
              </a:rPr>
              <a:t> 1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algn="r"/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работников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Смена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76256" y="0"/>
            <a:ext cx="2267744" cy="26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200" b="1" i="1" dirty="0" smtClean="0">
                <a:solidFill>
                  <a:schemeClr val="tx2"/>
                </a:solidFill>
              </a:rPr>
              <a:t>Confidential - Internal Use Only</a:t>
            </a:r>
            <a:endParaRPr lang="zh-TW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" name="標題 1"/>
          <p:cNvSpPr txBox="1"/>
          <p:nvPr/>
        </p:nvSpPr>
        <p:spPr>
          <a:xfrm>
            <a:off x="1187624" y="332657"/>
            <a:ext cx="7704856" cy="85010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ReMoCloud</a:t>
            </a:r>
            <a:endParaRPr lang="en-US" altLang="zh-TW" sz="3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algn="l"/>
            <a:r>
              <a:rPr lang="ru-RU" alt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Управляйте всем устройствами сразу</a:t>
            </a:r>
            <a:endParaRPr lang="ru-RU" altLang="en-US" sz="2800" b="1" i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187015" y="3336663"/>
            <a:ext cx="5130684" cy="3521337"/>
            <a:chOff x="442643" y="2442424"/>
            <a:chExt cx="6433613" cy="4415576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072389" y="6447715"/>
              <a:ext cx="1174110" cy="4102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442643" y="2442424"/>
              <a:ext cx="6433613" cy="4070777"/>
            </a:xfrm>
            <a:custGeom>
              <a:avLst/>
              <a:gdLst>
                <a:gd name="T0" fmla="*/ 87 w 2509"/>
                <a:gd name="T1" fmla="*/ 0 h 1650"/>
                <a:gd name="T2" fmla="*/ 2422 w 2509"/>
                <a:gd name="T3" fmla="*/ 0 h 1650"/>
                <a:gd name="T4" fmla="*/ 2445 w 2509"/>
                <a:gd name="T5" fmla="*/ 3 h 1650"/>
                <a:gd name="T6" fmla="*/ 2466 w 2509"/>
                <a:gd name="T7" fmla="*/ 12 h 1650"/>
                <a:gd name="T8" fmla="*/ 2483 w 2509"/>
                <a:gd name="T9" fmla="*/ 25 h 1650"/>
                <a:gd name="T10" fmla="*/ 2497 w 2509"/>
                <a:gd name="T11" fmla="*/ 43 h 1650"/>
                <a:gd name="T12" fmla="*/ 2505 w 2509"/>
                <a:gd name="T13" fmla="*/ 64 h 1650"/>
                <a:gd name="T14" fmla="*/ 2509 w 2509"/>
                <a:gd name="T15" fmla="*/ 87 h 1650"/>
                <a:gd name="T16" fmla="*/ 2509 w 2509"/>
                <a:gd name="T17" fmla="*/ 1563 h 1650"/>
                <a:gd name="T18" fmla="*/ 2505 w 2509"/>
                <a:gd name="T19" fmla="*/ 1586 h 1650"/>
                <a:gd name="T20" fmla="*/ 2497 w 2509"/>
                <a:gd name="T21" fmla="*/ 1607 h 1650"/>
                <a:gd name="T22" fmla="*/ 2483 w 2509"/>
                <a:gd name="T23" fmla="*/ 1625 h 1650"/>
                <a:gd name="T24" fmla="*/ 2466 w 2509"/>
                <a:gd name="T25" fmla="*/ 1638 h 1650"/>
                <a:gd name="T26" fmla="*/ 2445 w 2509"/>
                <a:gd name="T27" fmla="*/ 1647 h 1650"/>
                <a:gd name="T28" fmla="*/ 2422 w 2509"/>
                <a:gd name="T29" fmla="*/ 1650 h 1650"/>
                <a:gd name="T30" fmla="*/ 87 w 2509"/>
                <a:gd name="T31" fmla="*/ 1650 h 1650"/>
                <a:gd name="T32" fmla="*/ 63 w 2509"/>
                <a:gd name="T33" fmla="*/ 1647 h 1650"/>
                <a:gd name="T34" fmla="*/ 43 w 2509"/>
                <a:gd name="T35" fmla="*/ 1638 h 1650"/>
                <a:gd name="T36" fmla="*/ 25 w 2509"/>
                <a:gd name="T37" fmla="*/ 1625 h 1650"/>
                <a:gd name="T38" fmla="*/ 12 w 2509"/>
                <a:gd name="T39" fmla="*/ 1607 h 1650"/>
                <a:gd name="T40" fmla="*/ 3 w 2509"/>
                <a:gd name="T41" fmla="*/ 1586 h 1650"/>
                <a:gd name="T42" fmla="*/ 0 w 2509"/>
                <a:gd name="T43" fmla="*/ 1563 h 1650"/>
                <a:gd name="T44" fmla="*/ 0 w 2509"/>
                <a:gd name="T45" fmla="*/ 87 h 1650"/>
                <a:gd name="T46" fmla="*/ 3 w 2509"/>
                <a:gd name="T47" fmla="*/ 64 h 1650"/>
                <a:gd name="T48" fmla="*/ 12 w 2509"/>
                <a:gd name="T49" fmla="*/ 43 h 1650"/>
                <a:gd name="T50" fmla="*/ 25 w 2509"/>
                <a:gd name="T51" fmla="*/ 25 h 1650"/>
                <a:gd name="T52" fmla="*/ 43 w 2509"/>
                <a:gd name="T53" fmla="*/ 12 h 1650"/>
                <a:gd name="T54" fmla="*/ 63 w 2509"/>
                <a:gd name="T55" fmla="*/ 3 h 1650"/>
                <a:gd name="T56" fmla="*/ 87 w 2509"/>
                <a:gd name="T57" fmla="*/ 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9" h="1650">
                  <a:moveTo>
                    <a:pt x="87" y="0"/>
                  </a:moveTo>
                  <a:lnTo>
                    <a:pt x="2422" y="0"/>
                  </a:lnTo>
                  <a:lnTo>
                    <a:pt x="2445" y="3"/>
                  </a:lnTo>
                  <a:lnTo>
                    <a:pt x="2466" y="12"/>
                  </a:lnTo>
                  <a:lnTo>
                    <a:pt x="2483" y="25"/>
                  </a:lnTo>
                  <a:lnTo>
                    <a:pt x="2497" y="43"/>
                  </a:lnTo>
                  <a:lnTo>
                    <a:pt x="2505" y="64"/>
                  </a:lnTo>
                  <a:lnTo>
                    <a:pt x="2509" y="87"/>
                  </a:lnTo>
                  <a:lnTo>
                    <a:pt x="2509" y="1563"/>
                  </a:lnTo>
                  <a:lnTo>
                    <a:pt x="2505" y="1586"/>
                  </a:lnTo>
                  <a:lnTo>
                    <a:pt x="2497" y="1607"/>
                  </a:lnTo>
                  <a:lnTo>
                    <a:pt x="2483" y="1625"/>
                  </a:lnTo>
                  <a:lnTo>
                    <a:pt x="2466" y="1638"/>
                  </a:lnTo>
                  <a:lnTo>
                    <a:pt x="2445" y="1647"/>
                  </a:lnTo>
                  <a:lnTo>
                    <a:pt x="2422" y="1650"/>
                  </a:lnTo>
                  <a:lnTo>
                    <a:pt x="87" y="1650"/>
                  </a:lnTo>
                  <a:lnTo>
                    <a:pt x="63" y="1647"/>
                  </a:lnTo>
                  <a:lnTo>
                    <a:pt x="43" y="1638"/>
                  </a:lnTo>
                  <a:lnTo>
                    <a:pt x="25" y="1625"/>
                  </a:lnTo>
                  <a:lnTo>
                    <a:pt x="12" y="1607"/>
                  </a:lnTo>
                  <a:lnTo>
                    <a:pt x="3" y="1586"/>
                  </a:lnTo>
                  <a:lnTo>
                    <a:pt x="0" y="1563"/>
                  </a:lnTo>
                  <a:lnTo>
                    <a:pt x="0" y="87"/>
                  </a:lnTo>
                  <a:lnTo>
                    <a:pt x="3" y="64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778563" y="2886029"/>
              <a:ext cx="5764353" cy="29778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3578683" y="2591134"/>
              <a:ext cx="161547" cy="161547"/>
            </a:xfrm>
            <a:custGeom>
              <a:avLst/>
              <a:gdLst>
                <a:gd name="T0" fmla="*/ 32 w 63"/>
                <a:gd name="T1" fmla="*/ 0 h 63"/>
                <a:gd name="T2" fmla="*/ 44 w 63"/>
                <a:gd name="T3" fmla="*/ 2 h 63"/>
                <a:gd name="T4" fmla="*/ 54 w 63"/>
                <a:gd name="T5" fmla="*/ 9 h 63"/>
                <a:gd name="T6" fmla="*/ 60 w 63"/>
                <a:gd name="T7" fmla="*/ 19 h 63"/>
                <a:gd name="T8" fmla="*/ 63 w 63"/>
                <a:gd name="T9" fmla="*/ 31 h 63"/>
                <a:gd name="T10" fmla="*/ 60 w 63"/>
                <a:gd name="T11" fmla="*/ 43 h 63"/>
                <a:gd name="T12" fmla="*/ 54 w 63"/>
                <a:gd name="T13" fmla="*/ 53 h 63"/>
                <a:gd name="T14" fmla="*/ 44 w 63"/>
                <a:gd name="T15" fmla="*/ 61 h 63"/>
                <a:gd name="T16" fmla="*/ 32 w 63"/>
                <a:gd name="T17" fmla="*/ 63 h 63"/>
                <a:gd name="T18" fmla="*/ 19 w 63"/>
                <a:gd name="T19" fmla="*/ 61 h 63"/>
                <a:gd name="T20" fmla="*/ 9 w 63"/>
                <a:gd name="T21" fmla="*/ 53 h 63"/>
                <a:gd name="T22" fmla="*/ 2 w 63"/>
                <a:gd name="T23" fmla="*/ 43 h 63"/>
                <a:gd name="T24" fmla="*/ 0 w 63"/>
                <a:gd name="T25" fmla="*/ 31 h 63"/>
                <a:gd name="T26" fmla="*/ 2 w 63"/>
                <a:gd name="T27" fmla="*/ 19 h 63"/>
                <a:gd name="T28" fmla="*/ 9 w 63"/>
                <a:gd name="T29" fmla="*/ 9 h 63"/>
                <a:gd name="T30" fmla="*/ 19 w 63"/>
                <a:gd name="T31" fmla="*/ 2 h 63"/>
                <a:gd name="T32" fmla="*/ 32 w 63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44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3" y="31"/>
                  </a:lnTo>
                  <a:lnTo>
                    <a:pt x="60" y="43"/>
                  </a:lnTo>
                  <a:lnTo>
                    <a:pt x="54" y="53"/>
                  </a:lnTo>
                  <a:lnTo>
                    <a:pt x="44" y="61"/>
                  </a:lnTo>
                  <a:lnTo>
                    <a:pt x="32" y="63"/>
                  </a:lnTo>
                  <a:lnTo>
                    <a:pt x="19" y="61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522274" y="6036175"/>
              <a:ext cx="274369" cy="274367"/>
            </a:xfrm>
            <a:prstGeom prst="round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"/>
            <a:stretch>
              <a:fillRect/>
            </a:stretch>
          </p:blipFill>
          <p:spPr bwMode="auto">
            <a:xfrm>
              <a:off x="778564" y="2886030"/>
              <a:ext cx="5764351" cy="297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571" y="2886029"/>
              <a:ext cx="4717344" cy="203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0" t="39630" r="43626" b="52906"/>
            <a:stretch>
              <a:fillRect/>
            </a:stretch>
          </p:blipFill>
          <p:spPr bwMode="auto">
            <a:xfrm>
              <a:off x="2090737" y="4196806"/>
              <a:ext cx="1649493" cy="20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群組 25"/>
          <p:cNvGrpSpPr/>
          <p:nvPr/>
        </p:nvGrpSpPr>
        <p:grpSpPr>
          <a:xfrm>
            <a:off x="6404528" y="2042808"/>
            <a:ext cx="1648649" cy="900000"/>
            <a:chOff x="6435860" y="2042808"/>
            <a:chExt cx="1648649" cy="900000"/>
          </a:xfrm>
        </p:grpSpPr>
        <p:pic>
          <p:nvPicPr>
            <p:cNvPr id="32" name="Picture 5" descr="C:\Users\Oona.lin\Desktop\Products\RS-Series\Hot Saturn_RS51\Product Photo\RS51-45+A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147" y="2042808"/>
              <a:ext cx="53136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\\file3\Sales &amp; Marketing\General Marketing information\Sales Kits\RK25 Sales Kit\Product Photos\PNG\72 dpi\RK25-28key-left_PSD-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070" y="2042808"/>
              <a:ext cx="63368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\\file3\Sales &amp; Marketing\General Marketing information\Sales Kits\RS31 Sales Kit\Product Photos\72 dpi\RS31-2-andr7_2_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860" y="2042808"/>
              <a:ext cx="492814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圓角矩形圖說文字 35"/>
          <p:cNvSpPr/>
          <p:nvPr/>
        </p:nvSpPr>
        <p:spPr>
          <a:xfrm>
            <a:off x="5472120" y="3140646"/>
            <a:ext cx="3513467" cy="1793160"/>
          </a:xfrm>
          <a:prstGeom prst="wedgeRoundRectCallout">
            <a:avLst>
              <a:gd name="adj1" fmla="val -57702"/>
              <a:gd name="adj2" fmla="val 2004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altLang="en-US" b="1" dirty="0" smtClean="0">
                <a:solidFill>
                  <a:schemeClr val="tx2"/>
                </a:solidFill>
              </a:rPr>
              <a:t>Группа</a:t>
            </a:r>
            <a:r>
              <a:rPr lang="en-US" altLang="zh-TW" b="1" dirty="0" smtClean="0">
                <a:solidFill>
                  <a:schemeClr val="tx2"/>
                </a:solidFill>
              </a:rPr>
              <a:t> 2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algn="r"/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Для работников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Смена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</a:t>
            </a:r>
            <a:endParaRPr lang="ru-RU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圓角矩形圖說文字 39"/>
          <p:cNvSpPr/>
          <p:nvPr/>
        </p:nvSpPr>
        <p:spPr>
          <a:xfrm>
            <a:off x="5472119" y="4985892"/>
            <a:ext cx="3513467" cy="1793160"/>
          </a:xfrm>
          <a:prstGeom prst="wedgeRoundRectCallout">
            <a:avLst>
              <a:gd name="adj1" fmla="val -57702"/>
              <a:gd name="adj2" fmla="val 108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altLang="en-US" b="1" dirty="0" smtClean="0">
                <a:solidFill>
                  <a:schemeClr val="tx2"/>
                </a:solidFill>
              </a:rPr>
              <a:t>Группа</a:t>
            </a:r>
            <a:r>
              <a:rPr lang="en-US" altLang="zh-TW" b="1" dirty="0" smtClean="0">
                <a:solidFill>
                  <a:schemeClr val="tx2"/>
                </a:solidFill>
              </a:rPr>
              <a:t> 3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algn="r"/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Для работников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Смена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endParaRPr lang="ru-RU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5917371" y="3906199"/>
            <a:ext cx="2622963" cy="900000"/>
            <a:chOff x="5941219" y="3906199"/>
            <a:chExt cx="2622963" cy="900000"/>
          </a:xfrm>
        </p:grpSpPr>
        <p:pic>
          <p:nvPicPr>
            <p:cNvPr id="37" name="Picture 5" descr="C:\Users\Oona.lin\Desktop\Products\RS-Series\Hot Saturn_RS51\Product Photo\RS51-45+A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820" y="3906199"/>
              <a:ext cx="53136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\\file3\Sales &amp; Marketing\General Marketing information\Sales Kits\RS31 Sales Kit\Product Photos\72 dpi\RS31-2-andr7_2_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219" y="3906199"/>
              <a:ext cx="492814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C:\Users\Oona.lin\Desktop\Products\RS-Series\Hot Saturn_RS51\Product Photo\RS51-45+A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45" y="3906199"/>
              <a:ext cx="53136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C:\Users\Oona.lin\Desktop\Products\RS-Series\Hot Saturn_RS51\Product Photo\RS51-45+A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71" y="3906199"/>
              <a:ext cx="53136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 descr="\\file3\Sales &amp; Marketing\General Marketing information\Sales Kits\RS31 Sales Kit\Product Photos\72 dpi\RS31-2-andr7_2_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845" y="3906199"/>
              <a:ext cx="492814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群組 27"/>
          <p:cNvGrpSpPr/>
          <p:nvPr/>
        </p:nvGrpSpPr>
        <p:grpSpPr>
          <a:xfrm>
            <a:off x="5667200" y="5679300"/>
            <a:ext cx="3123305" cy="1008000"/>
            <a:chOff x="5610568" y="5679300"/>
            <a:chExt cx="3123305" cy="1008000"/>
          </a:xfrm>
        </p:grpSpPr>
        <p:pic>
          <p:nvPicPr>
            <p:cNvPr id="46" name="Picture 2" descr="\\file3\Sales &amp; Marketing\General Marketing information\Sales Kits\RK25 Sales Kit\Product Photos\PNG\72 dpi\RK25-28key-left_PSD-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281" y="5787300"/>
              <a:ext cx="63368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49107" y="5679300"/>
              <a:ext cx="384766" cy="100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2" descr="\\file3\Sales &amp; Marketing\General Marketing information\Sales Kits\RK25 Sales Kit\Product Photos\PNG\72 dpi\RK25-28key-left_PSD-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568" y="5787300"/>
              <a:ext cx="63368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83301" y="5679300"/>
              <a:ext cx="384766" cy="100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圖片 5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866204" y="5679300"/>
              <a:ext cx="384766" cy="100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Picture 5" descr="C:\Users\Oona.lin\Desktop\Products\RS-Series\Hot Saturn_RS51\Product Photo\RS51-45+A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993" y="5787300"/>
              <a:ext cx="531362" cy="90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文字方塊 61"/>
          <p:cNvSpPr txBox="1"/>
          <p:nvPr/>
        </p:nvSpPr>
        <p:spPr>
          <a:xfrm>
            <a:off x="397141" y="1576427"/>
            <a:ext cx="471043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 устройства Android 6+ доступны для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добавления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люб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ую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группе для различных целей.</a:t>
            </a:r>
            <a:endParaRPr lang="en-US" altLang="zh-TW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у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стройства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добавленны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одну группу, буд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 применять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ся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профиль, назначенный </a:t>
            </a:r>
            <a:r>
              <a:rPr lang="ru-R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этой группой.</a:t>
            </a:r>
            <a:endParaRPr lang="en-US" altLang="zh-TW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/>
          <p:nvPr/>
        </p:nvSpPr>
        <p:spPr>
          <a:xfrm>
            <a:off x="719572" y="2708920"/>
            <a:ext cx="7704856" cy="8501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СПАСИБО ЗА ВНИМАНИЕ</a:t>
            </a:r>
            <a:endParaRPr lang="ru-RU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6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0</TotalTime>
  <Words>2611</Words>
  <Application>WPS Presentation</Application>
  <PresentationFormat>如螢幕大小 (4:3)</PresentationFormat>
  <Paragraphs>132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Arial Black</vt:lpstr>
      <vt:lpstr>Arial Unicode MS</vt:lpstr>
      <vt:lpstr>Microsoft YaHei</vt:lpstr>
      <vt:lpstr/>
      <vt:lpstr>Arial Unicode MS</vt:lpstr>
      <vt:lpstr>PMingLiU</vt:lpstr>
      <vt:lpstr>Segoe Print</vt:lpstr>
      <vt:lpstr>Calibri</vt:lpstr>
      <vt:lpstr>PMingLiU</vt:lpstr>
      <vt:lpstr>佈景主題6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Mindy Weng (翁士雯)</dc:creator>
  <cp:lastModifiedBy>smag</cp:lastModifiedBy>
  <cp:revision>207</cp:revision>
  <dcterms:created xsi:type="dcterms:W3CDTF">2019-03-25T07:50:00Z</dcterms:created>
  <dcterms:modified xsi:type="dcterms:W3CDTF">2019-12-18T10:03:41Z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1049-11.2.0.9070</vt:lpwstr>
  </property>
</Properties>
</file>